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16"/>
  </p:notesMasterIdLst>
  <p:handoutMasterIdLst>
    <p:handoutMasterId r:id="rId117"/>
  </p:handoutMasterIdLst>
  <p:sldIdLst>
    <p:sldId id="360" r:id="rId2"/>
    <p:sldId id="362" r:id="rId3"/>
    <p:sldId id="363" r:id="rId4"/>
    <p:sldId id="364" r:id="rId5"/>
    <p:sldId id="258" r:id="rId6"/>
    <p:sldId id="272" r:id="rId7"/>
    <p:sldId id="306" r:id="rId8"/>
    <p:sldId id="307" r:id="rId9"/>
    <p:sldId id="309" r:id="rId10"/>
    <p:sldId id="310" r:id="rId11"/>
    <p:sldId id="311" r:id="rId12"/>
    <p:sldId id="312" r:id="rId13"/>
    <p:sldId id="313" r:id="rId14"/>
    <p:sldId id="314" r:id="rId15"/>
    <p:sldId id="259" r:id="rId16"/>
    <p:sldId id="350" r:id="rId17"/>
    <p:sldId id="276" r:id="rId18"/>
    <p:sldId id="352" r:id="rId19"/>
    <p:sldId id="268" r:id="rId20"/>
    <p:sldId id="287" r:id="rId21"/>
    <p:sldId id="286" r:id="rId22"/>
    <p:sldId id="288" r:id="rId23"/>
    <p:sldId id="351" r:id="rId24"/>
    <p:sldId id="370" r:id="rId25"/>
    <p:sldId id="260" r:id="rId26"/>
    <p:sldId id="365" r:id="rId27"/>
    <p:sldId id="315" r:id="rId28"/>
    <p:sldId id="333" r:id="rId29"/>
    <p:sldId id="334" r:id="rId30"/>
    <p:sldId id="316" r:id="rId31"/>
    <p:sldId id="317" r:id="rId32"/>
    <p:sldId id="331" r:id="rId33"/>
    <p:sldId id="332" r:id="rId34"/>
    <p:sldId id="335" r:id="rId35"/>
    <p:sldId id="336" r:id="rId36"/>
    <p:sldId id="261" r:id="rId37"/>
    <p:sldId id="337" r:id="rId38"/>
    <p:sldId id="367" r:id="rId39"/>
    <p:sldId id="278" r:id="rId40"/>
    <p:sldId id="344" r:id="rId41"/>
    <p:sldId id="345" r:id="rId42"/>
    <p:sldId id="346" r:id="rId43"/>
    <p:sldId id="305" r:id="rId44"/>
    <p:sldId id="298" r:id="rId45"/>
    <p:sldId id="325" r:id="rId46"/>
    <p:sldId id="343" r:id="rId47"/>
    <p:sldId id="368" r:id="rId48"/>
    <p:sldId id="262" r:id="rId49"/>
    <p:sldId id="271" r:id="rId50"/>
    <p:sldId id="366" r:id="rId51"/>
    <p:sldId id="290" r:id="rId52"/>
    <p:sldId id="299" r:id="rId53"/>
    <p:sldId id="302" r:id="rId54"/>
    <p:sldId id="303" r:id="rId55"/>
    <p:sldId id="301" r:id="rId56"/>
    <p:sldId id="277" r:id="rId57"/>
    <p:sldId id="304" r:id="rId58"/>
    <p:sldId id="326" r:id="rId59"/>
    <p:sldId id="358" r:id="rId60"/>
    <p:sldId id="359" r:id="rId61"/>
    <p:sldId id="263" r:id="rId62"/>
    <p:sldId id="308" r:id="rId63"/>
    <p:sldId id="275" r:id="rId64"/>
    <p:sldId id="347" r:id="rId65"/>
    <p:sldId id="348" r:id="rId66"/>
    <p:sldId id="289" r:id="rId67"/>
    <p:sldId id="270" r:id="rId68"/>
    <p:sldId id="257" r:id="rId69"/>
    <p:sldId id="318" r:id="rId70"/>
    <p:sldId id="323" r:id="rId71"/>
    <p:sldId id="324" r:id="rId72"/>
    <p:sldId id="328" r:id="rId73"/>
    <p:sldId id="329" r:id="rId74"/>
    <p:sldId id="356" r:id="rId75"/>
    <p:sldId id="264" r:id="rId76"/>
    <p:sldId id="330" r:id="rId77"/>
    <p:sldId id="371" r:id="rId78"/>
    <p:sldId id="319" r:id="rId79"/>
    <p:sldId id="327" r:id="rId80"/>
    <p:sldId id="320" r:id="rId81"/>
    <p:sldId id="349" r:id="rId82"/>
    <p:sldId id="339" r:id="rId83"/>
    <p:sldId id="269" r:id="rId84"/>
    <p:sldId id="291" r:id="rId85"/>
    <p:sldId id="292" r:id="rId86"/>
    <p:sldId id="293" r:id="rId87"/>
    <p:sldId id="265" r:id="rId88"/>
    <p:sldId id="273" r:id="rId89"/>
    <p:sldId id="279" r:id="rId90"/>
    <p:sldId id="280" r:id="rId91"/>
    <p:sldId id="283" r:id="rId92"/>
    <p:sldId id="284" r:id="rId93"/>
    <p:sldId id="285" r:id="rId94"/>
    <p:sldId id="282" r:id="rId95"/>
    <p:sldId id="341" r:id="rId96"/>
    <p:sldId id="357" r:id="rId97"/>
    <p:sldId id="354" r:id="rId98"/>
    <p:sldId id="266" r:id="rId99"/>
    <p:sldId id="355" r:id="rId100"/>
    <p:sldId id="369" r:id="rId101"/>
    <p:sldId id="321" r:id="rId102"/>
    <p:sldId id="322" r:id="rId103"/>
    <p:sldId id="274" r:id="rId104"/>
    <p:sldId id="267" r:id="rId105"/>
    <p:sldId id="297" r:id="rId106"/>
    <p:sldId id="294" r:id="rId107"/>
    <p:sldId id="295" r:id="rId108"/>
    <p:sldId id="296" r:id="rId109"/>
    <p:sldId id="338" r:id="rId110"/>
    <p:sldId id="372" r:id="rId111"/>
    <p:sldId id="340" r:id="rId112"/>
    <p:sldId id="342" r:id="rId113"/>
    <p:sldId id="373" r:id="rId114"/>
    <p:sldId id="353" r:id="rId1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D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0932"/>
    </p:cViewPr>
  </p:sorterViewPr>
  <p:notesViewPr>
    <p:cSldViewPr>
      <p:cViewPr varScale="1">
        <p:scale>
          <a:sx n="84" d="100"/>
          <a:sy n="84" d="100"/>
        </p:scale>
        <p:origin x="-1968" y="-7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handoutMaster" Target="handoutMasters/handoutMaster1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935363-9BDB-46E2-9435-9EC6B0584EF2}" type="datetimeFigureOut">
              <a:rPr lang="en-US" smtClean="0"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6085-FDF1-427D-BC19-25E0312E3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9909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5E30CF-6B35-4BCB-8B27-D8969F28297F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D08DAE-4719-4789-8AD1-66387D661D9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4213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114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42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43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44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45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46</a:t>
            </a:fld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50</a:t>
            </a:fld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52</a:t>
            </a:fld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55</a:t>
            </a:fld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56</a:t>
            </a:fld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57</a:t>
            </a:fld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71</a:t>
            </a:fld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72</a:t>
            </a:fld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73</a:t>
            </a:fld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74</a:t>
            </a:fld>
            <a:endParaRPr 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78</a:t>
            </a:fld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79</a:t>
            </a:fld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81</a:t>
            </a:fld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82</a:t>
            </a:fld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84</a:t>
            </a:fld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85</a:t>
            </a:fld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86</a:t>
            </a:fld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88</a:t>
            </a:fld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89</a:t>
            </a:fld>
            <a:endParaRPr 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90</a:t>
            </a:fld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92</a:t>
            </a:fld>
            <a:endParaRPr 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93</a:t>
            </a:fld>
            <a:endParaRPr 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94</a:t>
            </a:fld>
            <a:endParaRPr 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95</a:t>
            </a:fld>
            <a:endParaRPr 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96</a:t>
            </a:fld>
            <a:endParaRPr 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97</a:t>
            </a:fld>
            <a:endParaRPr 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99</a:t>
            </a:fld>
            <a:endParaRPr 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100</a:t>
            </a:fld>
            <a:endParaRPr 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101</a:t>
            </a:fld>
            <a:endParaRPr 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103</a:t>
            </a:fld>
            <a:endParaRPr 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105</a:t>
            </a:fld>
            <a:endParaRPr 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106</a:t>
            </a:fld>
            <a:endParaRPr 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107</a:t>
            </a:fld>
            <a:endParaRPr 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108</a:t>
            </a:fld>
            <a:endParaRPr 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109</a:t>
            </a:fld>
            <a:endParaRPr 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110</a:t>
            </a:fld>
            <a:endParaRPr 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111</a:t>
            </a:fld>
            <a:endParaRPr 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112</a:t>
            </a:fld>
            <a:endParaRPr 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D08DAE-4719-4789-8AD1-66387D661D9A}" type="slidenum">
              <a:rPr lang="en-US" smtClean="0"/>
              <a:pPr/>
              <a:t>113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68A8A4-C0BF-415C-B058-745D2AFC7F03}" type="datetimeFigureOut">
              <a:rPr lang="en-US" smtClean="0"/>
              <a:pPr/>
              <a:t>8/20/2014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FC47C8-9E02-48D0-A5EE-375FC4AA97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2.jpeg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1.jpeg"/><Relationship Id="rId4" Type="http://schemas.openxmlformats.org/officeDocument/2006/relationships/image" Target="../media/image2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2.jpeg"/><Relationship Id="rId4" Type="http://schemas.openxmlformats.org/officeDocument/2006/relationships/image" Target="../media/image2.jpeg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3.jpeg"/><Relationship Id="rId4" Type="http://schemas.openxmlformats.org/officeDocument/2006/relationships/image" Target="../media/image2.jpeg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4.jpeg"/><Relationship Id="rId4" Type="http://schemas.openxmlformats.org/officeDocument/2006/relationships/image" Target="../media/image2.jpeg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5.jpeg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6.jpeg"/><Relationship Id="rId4" Type="http://schemas.openxmlformats.org/officeDocument/2006/relationships/image" Target="../media/image2.jpeg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7.jpeg"/><Relationship Id="rId4" Type="http://schemas.openxmlformats.org/officeDocument/2006/relationships/image" Target="../media/image2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8.jpeg"/><Relationship Id="rId4" Type="http://schemas.openxmlformats.org/officeDocument/2006/relationships/image" Target="../media/image2.jpe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9.jpeg"/><Relationship Id="rId4" Type="http://schemas.openxmlformats.org/officeDocument/2006/relationships/image" Target="../media/image2.jpeg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0.jpeg"/><Relationship Id="rId4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4.jpeg"/><Relationship Id="rId4" Type="http://schemas.openxmlformats.org/officeDocument/2006/relationships/image" Target="../media/image2.jpeg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1.jpeg"/><Relationship Id="rId4" Type="http://schemas.openxmlformats.org/officeDocument/2006/relationships/image" Target="../media/image2.jpeg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2.jpeg"/><Relationship Id="rId4" Type="http://schemas.openxmlformats.org/officeDocument/2006/relationships/image" Target="../media/image2.jpeg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3.jpeg"/><Relationship Id="rId4" Type="http://schemas.openxmlformats.org/officeDocument/2006/relationships/image" Target="../media/image2.jpeg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4.jpeg"/><Relationship Id="rId4" Type="http://schemas.openxmlformats.org/officeDocument/2006/relationships/image" Target="../media/image2.jpeg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6.jpeg"/><Relationship Id="rId5" Type="http://schemas.openxmlformats.org/officeDocument/2006/relationships/image" Target="../media/image125.png"/><Relationship Id="rId4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9.jpeg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4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jpeg"/><Relationship Id="rId4" Type="http://schemas.openxmlformats.org/officeDocument/2006/relationships/image" Target="../media/image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26.jpeg"/><Relationship Id="rId4" Type="http://schemas.openxmlformats.org/officeDocument/2006/relationships/image" Target="../media/image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jpeg"/><Relationship Id="rId4" Type="http://schemas.openxmlformats.org/officeDocument/2006/relationships/image" Target="../media/image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8.jpeg"/><Relationship Id="rId4" Type="http://schemas.openxmlformats.org/officeDocument/2006/relationships/image" Target="../media/image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9.jpeg"/><Relationship Id="rId4" Type="http://schemas.openxmlformats.org/officeDocument/2006/relationships/image" Target="../media/image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jpeg"/><Relationship Id="rId4" Type="http://schemas.openxmlformats.org/officeDocument/2006/relationships/image" Target="../media/image2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2.jpeg"/><Relationship Id="rId4" Type="http://schemas.openxmlformats.org/officeDocument/2006/relationships/image" Target="../media/image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3.jpeg"/><Relationship Id="rId4" Type="http://schemas.openxmlformats.org/officeDocument/2006/relationships/image" Target="../media/image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4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5.jpeg"/><Relationship Id="rId4" Type="http://schemas.openxmlformats.org/officeDocument/2006/relationships/image" Target="../media/image2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36.jpeg"/><Relationship Id="rId4" Type="http://schemas.openxmlformats.org/officeDocument/2006/relationships/image" Target="../media/image2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7.jpeg"/><Relationship Id="rId4" Type="http://schemas.openxmlformats.org/officeDocument/2006/relationships/image" Target="../media/image2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9.jpeg"/><Relationship Id="rId4" Type="http://schemas.openxmlformats.org/officeDocument/2006/relationships/image" Target="../media/image2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jpeg"/><Relationship Id="rId4" Type="http://schemas.openxmlformats.org/officeDocument/2006/relationships/image" Target="../media/image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1.jpeg"/><Relationship Id="rId4" Type="http://schemas.openxmlformats.org/officeDocument/2006/relationships/image" Target="../media/image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image" Target="../media/image2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jpeg"/><Relationship Id="rId7" Type="http://schemas.openxmlformats.org/officeDocument/2006/relationships/image" Target="../media/image4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6.jpeg"/><Relationship Id="rId4" Type="http://schemas.openxmlformats.org/officeDocument/2006/relationships/image" Target="../media/image2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7.jpeg"/><Relationship Id="rId4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48.jpeg"/><Relationship Id="rId4" Type="http://schemas.openxmlformats.org/officeDocument/2006/relationships/image" Target="../media/image2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9.jpeg"/><Relationship Id="rId4" Type="http://schemas.openxmlformats.org/officeDocument/2006/relationships/image" Target="../media/image2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0.jpeg"/><Relationship Id="rId4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2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2.jpeg"/><Relationship Id="rId4" Type="http://schemas.openxmlformats.org/officeDocument/2006/relationships/image" Target="../media/image2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3.jpeg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5.jpeg"/><Relationship Id="rId4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56.jpeg"/><Relationship Id="rId4" Type="http://schemas.openxmlformats.org/officeDocument/2006/relationships/image" Target="../media/image2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7.jpeg"/><Relationship Id="rId4" Type="http://schemas.openxmlformats.org/officeDocument/2006/relationships/image" Target="../media/image2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8.jpeg"/><Relationship Id="rId4" Type="http://schemas.openxmlformats.org/officeDocument/2006/relationships/image" Target="../media/image2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0.jpeg"/><Relationship Id="rId4" Type="http://schemas.openxmlformats.org/officeDocument/2006/relationships/image" Target="../media/image2.jpe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2.jpe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2.jpeg"/><Relationship Id="rId4" Type="http://schemas.openxmlformats.org/officeDocument/2006/relationships/image" Target="../media/image2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3.jpeg"/><Relationship Id="rId4" Type="http://schemas.openxmlformats.org/officeDocument/2006/relationships/image" Target="../media/image2.jpe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4.jpeg"/><Relationship Id="rId4" Type="http://schemas.openxmlformats.org/officeDocument/2006/relationships/image" Target="../media/image2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5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2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6.jpeg"/><Relationship Id="rId4" Type="http://schemas.openxmlformats.org/officeDocument/2006/relationships/image" Target="../media/image2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7.jpe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8.jpeg"/><Relationship Id="rId4" Type="http://schemas.openxmlformats.org/officeDocument/2006/relationships/image" Target="../media/image2.jpe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69.jpeg"/><Relationship Id="rId4" Type="http://schemas.openxmlformats.org/officeDocument/2006/relationships/image" Target="../media/image2.jpe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0.jpeg"/><Relationship Id="rId4" Type="http://schemas.openxmlformats.org/officeDocument/2006/relationships/image" Target="../media/image2.jpe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1.jpeg"/><Relationship Id="rId4" Type="http://schemas.openxmlformats.org/officeDocument/2006/relationships/image" Target="../media/image2.jpe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jpeg"/><Relationship Id="rId4" Type="http://schemas.openxmlformats.org/officeDocument/2006/relationships/image" Target="../media/image2.jpe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3.jpeg"/><Relationship Id="rId4" Type="http://schemas.openxmlformats.org/officeDocument/2006/relationships/image" Target="../media/image2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4.jpeg"/><Relationship Id="rId4" Type="http://schemas.openxmlformats.org/officeDocument/2006/relationships/image" Target="../media/image2.jpe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5.jpeg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2.jpeg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6.jpeg"/><Relationship Id="rId4" Type="http://schemas.openxmlformats.org/officeDocument/2006/relationships/image" Target="../media/image2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7.jpeg"/><Relationship Id="rId4" Type="http://schemas.openxmlformats.org/officeDocument/2006/relationships/image" Target="../media/image2.jpe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8.jpeg"/><Relationship Id="rId4" Type="http://schemas.openxmlformats.org/officeDocument/2006/relationships/image" Target="../media/image2.jpe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9.jpeg"/><Relationship Id="rId4" Type="http://schemas.openxmlformats.org/officeDocument/2006/relationships/image" Target="../media/image2.jpe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jpeg"/><Relationship Id="rId4" Type="http://schemas.openxmlformats.org/officeDocument/2006/relationships/image" Target="../media/image2.jpe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1.jpe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4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3.jpeg"/><Relationship Id="rId5" Type="http://schemas.openxmlformats.org/officeDocument/2006/relationships/image" Target="../media/image82.jpeg"/><Relationship Id="rId4" Type="http://schemas.openxmlformats.org/officeDocument/2006/relationships/image" Target="../media/image2.jpe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5.jpeg"/><Relationship Id="rId4" Type="http://schemas.openxmlformats.org/officeDocument/2006/relationships/image" Target="../media/image2.jpe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6.jpeg"/><Relationship Id="rId4" Type="http://schemas.openxmlformats.org/officeDocument/2006/relationships/image" Target="../media/image2.jpe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7.jpeg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jpeg"/><Relationship Id="rId4" Type="http://schemas.openxmlformats.org/officeDocument/2006/relationships/image" Target="../media/image2.jpeg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8.jpeg"/><Relationship Id="rId4" Type="http://schemas.openxmlformats.org/officeDocument/2006/relationships/image" Target="../media/image2.jpe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91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2.jpe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2.jpeg"/><Relationship Id="rId4" Type="http://schemas.openxmlformats.org/officeDocument/2006/relationships/image" Target="../media/image2.jpeg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3.jpeg"/><Relationship Id="rId4" Type="http://schemas.openxmlformats.org/officeDocument/2006/relationships/image" Target="../media/image2.jpe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94.jpeg"/><Relationship Id="rId4" Type="http://schemas.openxmlformats.org/officeDocument/2006/relationships/image" Target="../media/image2.jpeg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5.jpeg"/><Relationship Id="rId4" Type="http://schemas.openxmlformats.org/officeDocument/2006/relationships/image" Target="../media/image2.jpeg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6.jpeg"/><Relationship Id="rId4" Type="http://schemas.openxmlformats.org/officeDocument/2006/relationships/image" Target="../media/image2.jpeg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7.jpe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98.jpeg"/><Relationship Id="rId4" Type="http://schemas.openxmlformats.org/officeDocument/2006/relationships/image" Target="../media/image2.jpe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99.jpeg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jpeg"/><Relationship Id="rId4" Type="http://schemas.openxmlformats.org/officeDocument/2006/relationships/image" Target="../media/image2.jpe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0.jpeg"/><Relationship Id="rId4" Type="http://schemas.openxmlformats.org/officeDocument/2006/relationships/image" Target="../media/image2.jpe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1.jpeg"/><Relationship Id="rId4" Type="http://schemas.openxmlformats.org/officeDocument/2006/relationships/image" Target="../media/image2.jpeg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2.jpeg"/><Relationship Id="rId4" Type="http://schemas.openxmlformats.org/officeDocument/2006/relationships/image" Target="../media/image2.jpeg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3.jpeg"/><Relationship Id="rId4" Type="http://schemas.openxmlformats.org/officeDocument/2006/relationships/image" Target="../media/image2.jpeg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4.jpeg"/><Relationship Id="rId4" Type="http://schemas.openxmlformats.org/officeDocument/2006/relationships/image" Target="../media/image2.jpe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6.jpeg"/><Relationship Id="rId5" Type="http://schemas.openxmlformats.org/officeDocument/2006/relationships/image" Target="../media/image105.jpeg"/><Relationship Id="rId4" Type="http://schemas.openxmlformats.org/officeDocument/2006/relationships/image" Target="../media/image2.jpeg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7.jpeg"/><Relationship Id="rId4" Type="http://schemas.openxmlformats.org/officeDocument/2006/relationships/image" Target="../media/image2.jpeg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108.jpeg"/><Relationship Id="rId4" Type="http://schemas.openxmlformats.org/officeDocument/2006/relationships/image" Target="../media/image2.jpe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9.jpeg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0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100 Great New Books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For Middle Grades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7" name="Picture 13" descr="A dog buried in fall leaves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19400" y="1981200"/>
            <a:ext cx="3810000" cy="2143125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1676400" y="4419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Courier" pitchFamily="49" charset="0"/>
              </a:rPr>
              <a:t>Karen </a:t>
            </a:r>
            <a:r>
              <a:rPr lang="en-US" sz="4000" b="1" dirty="0" err="1" smtClean="0">
                <a:latin typeface="Courier" pitchFamily="49" charset="0"/>
              </a:rPr>
              <a:t>Yingling</a:t>
            </a:r>
            <a:endParaRPr lang="en-US" sz="4000" b="1" dirty="0" smtClean="0">
              <a:latin typeface="Courier" pitchFamily="49" charset="0"/>
            </a:endParaRPr>
          </a:p>
          <a:p>
            <a:pPr algn="ctr"/>
            <a:r>
              <a:rPr lang="en-US" sz="4000" b="1" dirty="0" smtClean="0">
                <a:latin typeface="Courier" pitchFamily="49" charset="0"/>
              </a:rPr>
              <a:t>Fall 2014</a:t>
            </a:r>
            <a:endParaRPr lang="en-US" sz="4000" b="1" dirty="0">
              <a:latin typeface="Courier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4948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4572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Lantern Sam and the Blue Streak Bandits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Historical fiction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Ohio history (Cedar Point!)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Cats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This author 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21858" name="Picture 2" descr="1820935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2827020" cy="4267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1508" name="Picture 4" descr="207020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40598"/>
            <a:ext cx="3028950" cy="444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0737456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Stick Dog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5602" name="Picture 2" descr="Cover image for Stick dog chases a pizz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00200"/>
            <a:ext cx="2939033" cy="4419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Poop Fountain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sp>
        <p:nvSpPr>
          <p:cNvPr id="23554" name="AutoShape 2" descr="http://images.btol.com/ContentCafe/Jacket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556" name="AutoShape 4" descr="http://images.btol.com/ContentCafe/Jacket.aspx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558" name="Picture 6" descr="Cover image for The Quikpick papers : poop fou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1" y="1828800"/>
            <a:ext cx="2837687" cy="42671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0482" name="Picture 2" descr="Cover image for Bowling alley bandi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3027172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Nonfiction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0050" name="Picture 2" descr="http://1.bp.blogspot.com/-7KdJ0C7fp3A/UnegcTw3Y7I/AAAAAAAAAKc/CgpGVY8eQ3o/s1600/Dogs_wallpapers5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828800"/>
            <a:ext cx="6629400" cy="45625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050" name="Picture 2" descr="183540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828800"/>
            <a:ext cx="29908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0242" name="Picture 2" descr="180052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828800"/>
            <a:ext cx="3028950" cy="3933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8196" name="Picture 4" descr="1732465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828800"/>
            <a:ext cx="299085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4338" name="Picture 2" descr="18508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905000"/>
            <a:ext cx="3028950" cy="3762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0242" name="Picture 2" descr="185275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29813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25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Mystery on Museum Mile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New York settings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Police investigations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Art mysteries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19810" name="Picture 2" descr="1822284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019425" cy="4524375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50178" name="Picture 2" descr="172455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147887"/>
            <a:ext cx="3028950" cy="3019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7003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6146" name="Picture 2" descr="Cover image for Percy Jackson's Greek God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086100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5842" name="Picture 2" descr="187718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828800"/>
            <a:ext cx="24479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51202" name="Picture 2" descr="177406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51009"/>
            <a:ext cx="3028950" cy="40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3670037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8914" name="Picture 2" descr="https://s3.amazonaws.com/netgalley-covers/cover44012-medium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47800"/>
            <a:ext cx="2428875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916" name="Picture 4" descr="https://d.gr-assets.com/books/1378680549l/18339848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2819400"/>
            <a:ext cx="302895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Poached</a:t>
            </a:r>
            <a:endParaRPr lang="en-US" sz="5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Goofy mysteries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Animals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Friend Drama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17762" name="Picture 2" descr="1777798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300037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Under the Egg</a:t>
            </a:r>
            <a:endParaRPr lang="en-US" sz="5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Art mysteries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Blue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Balliet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Children on own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tie-ins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Monuments Men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48482" name="Picture 2" descr="180600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2866644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A Million Ways Home</a:t>
            </a:r>
            <a:endParaRPr lang="en-US" sz="4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Problem novels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Animals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Inner city crime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Foster children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074" name="Picture 2" descr="205789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3019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76400" y="609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Historical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8242" name="Picture 2" descr="http://4.bp.blogspot.com/-Uvb7VimW3ko/Unefn-t-NcI/AAAAAAAAAKM/kqKkMMDQWnY/s1600/Dogs_wallpapers320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2057400"/>
            <a:ext cx="7153275" cy="40195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Just a Drop of Water</a:t>
            </a:r>
            <a:endParaRPr lang="en-US" sz="2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9/11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Florida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Running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Racial Profiling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4818" name="Picture 2" descr="2034466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00200"/>
            <a:ext cx="3028950" cy="429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Manor of Secrets</a:t>
            </a:r>
            <a:endParaRPr lang="en-US" sz="2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Downtown Abby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Romance and Intrigue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Posh lifestyle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6148" name="Picture 4" descr="181145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0194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Beth’s Story, 1914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Downtown Abby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Accessible historical fiction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Series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Posh lifestyle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1746" name="Picture 2" descr="1877544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1514475" cy="2252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1872316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7610" y="1524000"/>
            <a:ext cx="1517190" cy="2256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2075946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25" y="3932593"/>
            <a:ext cx="1600200" cy="238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The Winter Horses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40290" name="Picture 2" descr="1840439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00200"/>
            <a:ext cx="3028950" cy="4410076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100 Great New Books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For Middle Grades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371600" y="1828800"/>
            <a:ext cx="6705600" cy="457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fontAlgn="base"/>
            <a:r>
              <a:rPr lang="en-US" sz="3600" dirty="0">
                <a:solidFill>
                  <a:schemeClr val="tx1"/>
                </a:solidFill>
              </a:rPr>
              <a:t>Incorporating Research-Based Instructional Strategies and Resources to Meet the Needs of Every Learner 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4948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Stay Where Are and Then Leave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World War I </a:t>
            </a:r>
            <a:r>
              <a:rPr lang="en-US" sz="2400" b="1" dirty="0" err="1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homefront</a:t>
            </a:r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PTSD/Shell Shock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Intrepid children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England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6146" name="Picture 2" descr="181047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028950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Stay Where Are and Then Leave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War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This author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Battle descriptions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Racial issues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35170" name="Picture 2" descr="Cover image for World War II Book Two Dead in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752600"/>
            <a:ext cx="2866644" cy="43434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Stay Where Are and Then Leave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1960s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Investigative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mysteries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Small town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33122" name="Picture 2" descr="178420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76400"/>
            <a:ext cx="2855786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Stay Where Are and Then Leave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Freedom Summer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Multiple view points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Nonfiction information mixed in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94562" name="Picture 2" descr="1852749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524000"/>
            <a:ext cx="29908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Stay Where Are and Then Leave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This series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Short reads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Action/Adventure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Ancient Rome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45058" name="Picture 2" descr="205789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47824"/>
            <a:ext cx="30289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19394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Sports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7220" name="Picture 4" descr="http://blog.newleafgreenenergy.com/wp-content/uploads/2013/09/Dog-playing-with-lea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1600" y="1905000"/>
            <a:ext cx="6667500" cy="44386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Stay Where Are and Then Leave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2770" name="Picture 2" descr="1707078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028950" cy="4429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299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Jump Shot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24930" name="Picture 2" descr="Cover image for Jump sh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600200"/>
            <a:ext cx="2823464" cy="42672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Extra Innings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17762" name="Picture 2" descr="Cover image for Extra inning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654574"/>
            <a:ext cx="2895600" cy="4365226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The Contract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15714" name="Picture 2" descr="The Contrac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799" y="1676400"/>
            <a:ext cx="2880827" cy="43434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100 Great New Books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For Middle Grades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800100" y="1828800"/>
            <a:ext cx="7924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 fontAlgn="base"/>
            <a:r>
              <a:rPr lang="en-US" sz="4400" dirty="0" smtClean="0"/>
              <a:t>We Need Diverse Books</a:t>
            </a:r>
            <a:endParaRPr lang="en-US" sz="4400" dirty="0"/>
          </a:p>
        </p:txBody>
      </p:sp>
      <p:pic>
        <p:nvPicPr>
          <p:cNvPr id="6146" name="Picture 2" descr="http://38.media.tumblr.com/19d4c451a1b0424b23d62b6591c64068/tumblr_n6vru7KVu31ta4uato1_12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495800"/>
            <a:ext cx="1886663" cy="145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2626910"/>
            <a:ext cx="34290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205471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93186" name="Picture 2" descr="182227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00200"/>
            <a:ext cx="3019425" cy="4524375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91138" name="Picture 2" descr="1863188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524000"/>
            <a:ext cx="2975543" cy="44958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65890" name="Picture 2" descr="1822285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00200"/>
            <a:ext cx="30194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New Kid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9698" name="Picture 2" descr="2083609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784360"/>
            <a:ext cx="26955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573107" y="5715000"/>
            <a:ext cx="20022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/>
              <a:t>BL: </a:t>
            </a:r>
            <a:r>
              <a:rPr lang="pt-BR" b="1" dirty="0"/>
              <a:t>4.7</a:t>
            </a:r>
            <a:r>
              <a:rPr lang="pt-BR" dirty="0"/>
              <a:t> - AR Pts: </a:t>
            </a:r>
            <a:r>
              <a:rPr lang="pt-BR" b="1" dirty="0"/>
              <a:t>2.0</a:t>
            </a:r>
            <a:endParaRPr lang="en-US" dirty="0"/>
          </a:p>
        </p:txBody>
      </p:sp>
      <p:pic>
        <p:nvPicPr>
          <p:cNvPr id="1026" name="Picture 2" descr="2031118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84360"/>
            <a:ext cx="27051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4098" name="Picture 2" descr="2057894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23682"/>
            <a:ext cx="29908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Speculative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6" name="Picture 6" descr="mindful living in f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14600"/>
            <a:ext cx="729982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9938" name="Picture 2" descr="https://d.gr-assets.com/books/1390410639l/1612380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5912"/>
            <a:ext cx="29908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53602" name="Picture 2" descr="1859966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2990850" cy="4524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277340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Joshua Dread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050" name="Picture 2" descr="1353368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1" y="1524001"/>
            <a:ext cx="1414914" cy="2133600"/>
          </a:xfrm>
          <a:prstGeom prst="rect">
            <a:avLst/>
          </a:prstGeom>
          <a:noFill/>
        </p:spPr>
      </p:pic>
      <p:pic>
        <p:nvPicPr>
          <p:cNvPr id="2052" name="Picture 4" descr="1719037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62199" y="1523999"/>
            <a:ext cx="1413511" cy="2133601"/>
          </a:xfrm>
          <a:prstGeom prst="rect">
            <a:avLst/>
          </a:prstGeom>
          <a:noFill/>
        </p:spPr>
      </p:pic>
      <p:pic>
        <p:nvPicPr>
          <p:cNvPr id="2054" name="Picture 6" descr="1895383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1671823" cy="2524126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100 Great New Books</a:t>
            </a:r>
          </a:p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For Middle Grades</a:t>
            </a:r>
            <a:endParaRPr lang="en-US" sz="4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2133600" y="1828800"/>
            <a:ext cx="5105400" cy="4572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 fontAlgn="base"/>
            <a:r>
              <a:rPr lang="en-US" sz="3600" dirty="0">
                <a:solidFill>
                  <a:schemeClr val="tx1"/>
                </a:solidFill>
              </a:rPr>
              <a:t>“This is a good book. You’ll </a:t>
            </a:r>
            <a:r>
              <a:rPr lang="en-US" sz="3600" dirty="0" smtClean="0">
                <a:solidFill>
                  <a:schemeClr val="tx1"/>
                </a:solidFill>
              </a:rPr>
              <a:t>like it.”</a:t>
            </a:r>
          </a:p>
          <a:p>
            <a:pPr lvl="2" fontAlgn="base"/>
            <a:r>
              <a:rPr lang="en-US" sz="3600" dirty="0" smtClean="0">
                <a:solidFill>
                  <a:schemeClr val="tx1"/>
                </a:solidFill>
              </a:rPr>
              <a:t>How often do we say this instead of “What would YOU like to read today?”</a:t>
            </a:r>
            <a:endParaRPr lang="en-US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205471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5" name="Picture 2" descr="Cover image for A dark inheritanc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08122"/>
            <a:ext cx="2743200" cy="413547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82274" name="Picture 2" descr="Cover image for Hunt for the Hydr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524000"/>
            <a:ext cx="2971800" cy="45027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Space Case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80226" name="Picture 2" descr="Cover image for Space ca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752600"/>
            <a:ext cx="2708910" cy="41148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Sky Raiders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5602" name="Picture 2" descr="1885068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24000"/>
            <a:ext cx="300990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Sky Raiders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96258" name="Picture 2" descr="1708005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00200"/>
            <a:ext cx="2866644" cy="4343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5334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066800" y="533400"/>
            <a:ext cx="723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No Such Thing As a Witch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79874" name="Picture 2" descr="1628007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524000"/>
            <a:ext cx="3028950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43010" name="Picture 2" descr="https://d.gr-assets.com/books/1382468899l/18635086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5912"/>
            <a:ext cx="29908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47458" name="Picture 2" descr="180798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19200" y="1905000"/>
            <a:ext cx="2543175" cy="3810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54494653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447800" y="609600"/>
            <a:ext cx="6705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Action/Adventure</a:t>
            </a:r>
            <a:endParaRPr lang="en-US" sz="5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5172" name="Picture 4" descr="http://d2tq98mqfjyz2l.cloudfront.net/image_cache/13464250131265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0" y="1828800"/>
            <a:ext cx="6477000" cy="46245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Sky Raiders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6866" name="Picture 2" descr="1820937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2543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Mysteries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8006" name="Picture 6" descr="mindful living in fal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2514600"/>
            <a:ext cx="7299829" cy="304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Stay Where Are and Then Leave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7890" name="Picture 2" descr="https://d.gr-assets.com/books/1403168639l/1881132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752600"/>
            <a:ext cx="24955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614299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Stay Where Are and Then Leave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31074" name="Picture 2" descr="Cover image for Loo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2887472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Sky Raiders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94212" name="Picture 4" descr="1811457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524000"/>
            <a:ext cx="302895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Sky Raiders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94210" name="Picture 2" descr="1798144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76400"/>
            <a:ext cx="3028950" cy="43910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Codename Zero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02402" name="Picture 2" descr="1809000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29908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Sky Raiders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90114" name="Picture 2" descr="1716592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76400"/>
            <a:ext cx="3028950" cy="43148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4098" name="Picture 2" descr="1829603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599" y="1600200"/>
            <a:ext cx="3006309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Sky Raiders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58370" name="Picture 2" descr="1793446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30194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80898" name="Picture 2" descr="1893807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00200"/>
            <a:ext cx="3028950" cy="44767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0242" name="Picture 2" descr="2057889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647824"/>
            <a:ext cx="3028950" cy="4400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Inner city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Evil corporations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More YA murder mysteries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 bit of sports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46434" name="Picture 2" descr="1278770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76400"/>
            <a:ext cx="3000375" cy="4524375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9144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4572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Dirt Bikes, Drones, and Other Ways to Fly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7650" name="Picture 2" descr="182228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52600"/>
            <a:ext cx="3019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Books for Boys</a:t>
            </a:r>
            <a:endParaRPr lang="en-US" sz="5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4146" name="Picture 2" descr="http://www.epi4dogs.com/dogs%20in%20fall%20leaves%20file%20573-web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1828800"/>
            <a:ext cx="609600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9906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The Misadventures of the Family Fletcher</a:t>
            </a:r>
            <a:endParaRPr lang="en-US" sz="32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0722" name="Picture 2" descr="1876986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943100"/>
            <a:ext cx="26765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One Man Guy</a:t>
            </a:r>
            <a:endParaRPr lang="en-US" sz="5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6626" name="Picture 2" descr="1846559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50406"/>
            <a:ext cx="3019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Grandmaster</a:t>
            </a:r>
            <a:endParaRPr lang="en-US" sz="5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Chess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Father/Son relationships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Suspense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This author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74754" name="Picture 2" descr="1793442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0194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Three Bird Summer</a:t>
            </a:r>
            <a:endParaRPr lang="en-US" sz="44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Vacation books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Camping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Light Romance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Family Issues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88418" name="Picture 2" descr="1833969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98009"/>
            <a:ext cx="2895600" cy="43217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Ginger</a:t>
            </a:r>
            <a:endParaRPr lang="en-US" sz="2800" b="1" dirty="0" smtClean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61442" name="Picture 2" descr="1364253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38200" y="1676400"/>
            <a:ext cx="3148024" cy="40290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The Life and Times of Benny Alvarez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44386" name="Picture 2" descr="1863505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600200"/>
            <a:ext cx="2978468" cy="44958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80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Lucky Dog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343400" y="1752600"/>
            <a:ext cx="4038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like: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Short stories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Dog stories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A variety of authors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4578" name="Picture 2" descr="2057893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3019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18786" name="Picture 2" descr="184785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01942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Knightley and Son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London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On-the-lam books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Investigative mysteries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Series books </a:t>
            </a:r>
          </a:p>
          <a:p>
            <a:pPr>
              <a:spcBef>
                <a:spcPct val="50000"/>
              </a:spcBef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(February 2015)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91138" name="Picture 2" descr="1797814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371600"/>
            <a:ext cx="2428875" cy="3743325"/>
          </a:xfrm>
          <a:prstGeom prst="rect">
            <a:avLst/>
          </a:prstGeom>
          <a:noFill/>
        </p:spPr>
      </p:pic>
      <p:pic>
        <p:nvPicPr>
          <p:cNvPr id="9218" name="Picture 2" descr="2061368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075" y="4223741"/>
            <a:ext cx="1378400" cy="2085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8674" name="Picture 2" descr="187223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29051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39266" name="Picture 2" descr="173236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000375" cy="4524375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47106" name="Picture 2" descr="1820940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28800"/>
            <a:ext cx="3028950" cy="40671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050" name="Picture 2" descr="1850779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26983"/>
            <a:ext cx="252412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40962" name="Picture 2" descr="https://d.gr-assets.com/books/1385355766l/1822503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999" y="1676400"/>
            <a:ext cx="2854833" cy="449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Books for Girls</a:t>
            </a:r>
            <a:endParaRPr lang="en-US" sz="5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3122" name="Picture 2" descr="http://4.bp.blogspot.com/-1fC4nHpWGUs/UIu4oz1YC8I/AAAAAAAAICE/DgzRpSqxjek/s1600/hd-autumn-wallpaper-with-a-cute-maltese-dog-with-autumn-leaves-hd-dog-background-pictu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3000" y="1828800"/>
            <a:ext cx="7153275" cy="44672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3794" name="Picture 2" descr="137222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94611"/>
            <a:ext cx="1447800" cy="21534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6" name="Picture 4" descr="1826346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705813"/>
            <a:ext cx="1447800" cy="216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798" name="Picture 6" descr="2146906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1852" y="4031055"/>
            <a:ext cx="1509712" cy="2262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5" name="Picture 2" descr="1868973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724" y="1554933"/>
            <a:ext cx="30194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803745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5" name="Picture 2" descr="Cover image for All Four Sta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000" y="1828800"/>
            <a:ext cx="2667000" cy="40511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78850" name="Picture 2" descr="Cover image for The Fourteenth Goldfis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1" y="1260850"/>
            <a:ext cx="3048000" cy="460654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The Book of Bad Things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Really creepy books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Children in difficult situations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Monsters or ghosts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This author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3554" name="Picture 2" descr="205789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24000"/>
            <a:ext cx="29908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Fake ID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44034" name="Picture 2" descr="Cover image for Skies Like Thes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1" y="1905000"/>
            <a:ext cx="2750058" cy="4114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78852" name="Picture 4" descr="Cover image for Wish you were Italia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447800"/>
            <a:ext cx="1447800" cy="2193636"/>
          </a:xfrm>
          <a:prstGeom prst="rect">
            <a:avLst/>
          </a:prstGeom>
          <a:noFill/>
        </p:spPr>
      </p:pic>
      <p:pic>
        <p:nvPicPr>
          <p:cNvPr id="190466" name="Picture 2" descr="Cover image for Fool me twic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90800" y="1447800"/>
            <a:ext cx="1447800" cy="2193636"/>
          </a:xfrm>
          <a:prstGeom prst="rect">
            <a:avLst/>
          </a:prstGeom>
          <a:noFill/>
        </p:spPr>
      </p:pic>
      <p:pic>
        <p:nvPicPr>
          <p:cNvPr id="190468" name="Picture 4" descr="1848047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24000" y="3733800"/>
            <a:ext cx="1646381" cy="24669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Chapel Wars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8194" name="Picture 2" descr="Cover image for The chapel wa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3017520" cy="4572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42338" name="Picture 2" descr="Welcome to Dog Beach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524000"/>
            <a:ext cx="2977737" cy="4495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7410" name="Picture 2" descr="1845319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828800"/>
            <a:ext cx="3028950" cy="4000501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77826" name="Picture 2" descr="1822255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00200"/>
            <a:ext cx="2962275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371600" y="533400"/>
            <a:ext cx="6705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Welcome to Dog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35842" name="Picture 2" descr="1606718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524000"/>
            <a:ext cx="2990850" cy="45243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Multicultural</a:t>
            </a:r>
            <a:endParaRPr lang="en-US" sz="6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098" name="AutoShape 2" descr="data:image/jpeg;base64,/9j/4AAQSkZJRgABAQAAAQABAAD/2wCEAAkGBxQTEhUUExQWFRUXGBcYGBgXFBUUFRUYGBUXFhQaGBcYHCggGBolHBQVITEhJSkrLi4uFx8zODMsNygtLisBCgoKDg0OGxAQGywkICQsLCwsLCwsLCwsLCwsLCwsLCwsLCwsLCwsLCwsLCwsLCwsLCwsLCwsLCwsLCwsLCwsLP/AABEIALEBHAMBEQACEQEDEQH/xAAcAAADAAMBAQEAAAAAAAAAAAADBAUBAgYHAAj/xAA+EAABAwMDAgMGBAQEBQUAAAABAAIRAwQhEjFBBVFhcYEGEyIykaGxwdHwFEJS4QdicvEVIzNDkhaCorLC/8QAGgEAAwEBAQEAAAAAAAAAAAAAAgMEBQEABv/EADERAAMAAgICAQMCBAYCAwAAAAABAgMREiEEMUETIlEFYRQycYEjM5Gx0fBCoVLB4f/aAAwDAQACEQMRAD8A8muBgrzEoA1kNQhlzpLW+5ic5nzI49FHl2sqbNvxIi/EqF7e/wDUzY1tB2Xc6lk3i3UrTRVp3RjGFHWGGXrTN7a4cDOJSaxr0d79DvvMyREolgcoW++hJ1gTUDuJymzkXSZy4WuUm5u3FziMDYeQwFRWRb6IMreOOwVUAgklKt9E/iunk2ZrOYWgKeW0jRlNZVb+P/YI3xJ0gQEc4n7Y3invXRm3qAHDvqnKtEy8W97OhuepBlMackoVO2X58s4ZFrTqP/Ke12XOkye3ZNt8cbS+SPx08mVNgX1BrODJzjxUc123+5uz9uNfsjqfYu4ZTNWo7waCeBAc76/D9Fb4mu6Zk/qDepn+7J3tH1cVamG4E52J/svZrVPoz8HmZcFdLa/Bz9UAnEg/ZIc7ey2/1SMs8fp7/uBrUHDf7CE/XRnyk79aGLNo1jafL95UmV6ZtYo/wCv1/NNmfSdoG/0K7y2hfkNzPXWn/wAnM4BkNz3JLvxT5WkRr9SyrfZpTvHsfraSCmS9PaIsma8tcqewFNzqjqhdk6dXqCP1KDK/TNP9Or/Ef9Ch05uMCSR9kuO60avkZOGN0gVxSadpafOR+qa8afoij9QpPWRbX/sWY+pSc0j4XAhzT4tMgg85S9OXv8FL4ZJ3L2j9OdKvW3VvTqt+WoxrvKRkHxBkei1Je1tHzOSHNOX8HlX+JHsqIqPaIOSD47oeJynuTxJxldFHp3+GnthRtKDmPw4SRjeUXJJBY522Rus9S/iK1StBGrA8lJkrbL8M8ZZJDTKWIctsJqiD2RT7KZXGdMqN6+6BDQB5J/1CVy9nK1W4Kd7RI009MQYSVwPRXtHj4B2J9eynyS9Uy3xsidxP7tP+4+2j2UXPlXZsZsExiXH4Ngu3OiLFXN6Q70+q1u+52RQ5S7L3jcrQ171zsgYG3ihqk/ZL9R7+1dFnplIPaQcEAn0SaXL0ev7e0c+6nOqO+EHLTE5Y5vTFrgGNLcnk/onKl8hRgWP17NrWhq+bcJsOfhBvC/exxtFreMp7cpdhThqvRs7p7TGMqV58I1TaMvt9II3H4LyuH6Z68budNAafI5j8kFXsZ4fjPFNcl3/9Bm1hqM/vxU0rS2XP8D/T6nwaZxJPr+wr8C+xGd5b/wAVma9MHJ4XrkgyuUt0l/3+giACUpiPFcOt8df3/wC/7hnEO7euEW22aHLHrsEymWOn6dvrslZ59D/G7Tn42AuOoE1CzdpbA8wZMegAToxroh/UMu64z60fVQAMpjMdJ09Il1t5XJrs0H4TmObCWQgVD3AH1KHN8FX6Yvup/sN07CoaTq7PlY6DnMxJj6hFgh65FXnZOlH9xQv1Z2ndH8mc1tbR6b7J9HoVKQpVmNq03ZzwTy1wy0+IKqUTS0yfnkxVyl6Z3vsv7PCya6nSqvdQJLm06kONNxMnS8QdJzgg5zO8lEcFoHLmeV8muzm/8WrnTbO07rtPoTraPzjUblcQB2HROlW9S3puk++DhqaOQHZH0RcU9M7t8ej1PqnRaTrcaafA4XLhMbGRo81uOiP/AIltFrSA50AkccqZY/u0UvL9u0d1ff4UzTDqTyHxkHIKZWL/AOIqc3f3HJ1vYW8Bj3U+RS/p1+ByywcXXsahkNhx8DE/VMfkY10+gb/Ts8vfT/uKW9k9p+JpHmuVlil0z2Hx801tz18lGlQyFO874tM03+nzzVx1+xYZQkYUHPT2y+lylyzS36eS6HHCblzpztEnjeJ9Ftt7M19AqRwPugxqnOynJS4aMXfVnbMbpCbOH8kq0hF3Uau2oifRMUaO7n2x/p9z3UuXH+CaqXLY7TogCQJS+T32BydV9p9ZnJJwtDx0tbHv4k3FaSSpPIyNvSLccpLQdh8J3Umgq6J1SqXnDVbGFSZz/Ua9RP8AqGs6JMz/ALL2Rd6Kf06slzVW/kRpvMnvt68/gvKfhGjTUp1XpDtKe6cuujHnLz7Zu552ld3sTnlOQrWjSp62mIiNLoUNWE2WJre+zR9faO/mO2Qd0zW3tlWHLxnS+TW8Y009TQRUaQ4AfKc5jkGJxt5JmhOX7nsn3d0XAHuvdMBJRpowzZL12WvOqx6D0h/ywP6iT6DA+8rlp1WkF4tzgwu6+X1++ijQvyaRoAHeRuSSUzfGdAYr+s+VCFag6nhwg9igVbYzJgcT/Uv+zvUnsLXsMEHbgjsQvc3jraOcVljVHcdX9uKrSBR0gACS4aiTyAE3J5T39ojF4M/+ZyfXetPuWPdWdMCGgAAEnJMDyH1RYslX3QvyMUY/tlHmNZuZ8VRJmsp+ztYsuaThsHCfEcovR2V2fpXp11TqNGBsPwRnaWjnuvtYy4ovgCHgD1EIf/JDZ7lnf0nggHwXRaZtAXjp+WbStTfhsgj7LNyyl3R9J43kYanS+Bk2jDuUtcS2aT7RsbBoEyicdBbMUawGJUuSNgUtjjqsjVGUn6bXQMJ+hNtLMkKiac+g7wKloc/hmuCCvIpMn/hkvZOvrAASnxldLYjJhW9L2fWlAFHMt9shqPyVBULcJbxrfYWuPoG9yFzU+jyt7BuaRkJPv2X4Mib0w/Tq/fcd0vJGvRTknodqaWTttK0KpSjGxT9auK/1BCpx6/dJVd9m1jU450l0hJtqPeE/yzI84CbC29oX5Gafp9MJ7vJXn7MhLs0qCF5h6NS/GEuuxTrRPrvRShORd7BhpTAZ2mNB2FxUzQmU1sl141xwTjsHH8AU2dtEObSrXwM2luXENAOd8TC42MxYnT0ilbdDuHOJ93A4GtmANhuuckj2fx8tP1/Qv9E6d7oF7mfHJGRkAdvNIyZNvRR4OFzL5exK+sS9xc8DfcmAPRBz/BruIpJM0oUGtOBv6I979iMjxStJDrLfUDyR+C7rYma1/Qi9UouaRO2fqnxT9Cc2FPdHMXdP4iFXD2YmaeNG3TnQ5p7FNEr2eoWXtWxtIAEzHK5ySHtNgbr2gZXpjU6HtIcM9ivbTOr7TsOme2tMMaC4THdM6YpoqD2rZ/UF3QJ4HaUgG+snuSsPLVOuzUiJfoXq0XEkopc+i9ZVKUozTrOGJRlcXSXZYsrWBJ3Q8PkpT6C3OcBDQco3psBEFcWggotyBhBWPYNaYv1AS4jYRjyH90xuUlKM6JqarJYvYNyqMfaIsndbRScMxylZskx7H4sDtbPmkdl6c8v4PZfH4m0NOFyomvQvhUdi76ZbMDJSKxtey/HlVTxodp2BqNydOEus8+iPF4jxZeSYOpQayZeCTwP34LsXt9I0tbF7qrAAVsaS6MPyW5yNB7QAhFSAw5F8mLmigaGt7EHthLpE9iL2yV1Ck2NMo4R6KJkFUdC5ofySROqUw4nkJi6I602fNqOYIk6Y+aTI7T4eKLqv6hzkvH6fRa6Xd1QILiefRKp6fRveJu8SrJ22XbfqEzLoSnCY14kvSFr+oR80x+Pgg496AydY20YtqkgOTKWjP6qdjVletDvikDvumYobW0A8inpm3W3MqtOnPMjv+Sa017GQ1UNS9nBdcpFrgVTK0YfkVtibK0JuyYcsr0uMJbQ+bfoYrMIEoWtBKti9KoZXkeZUpXbo+Y/VPTYhpA6rodJwFBcmtw5IPRr0j/MDxvz+yk14+/Xs4rS/c+u6LW5iZiDyErVz0zW8R8h2g7Eo3XRb8j1HpdV1MPa3Vq4Bzsk/Xx9psVeeVfFiFo+ZnjhJyPsZT/BWpuB2RY8lAb/Iv1KswNMj4u6dOn2IzdT38kzp2ZKpVcYINdjdjUBfvnKi8nTSbLPHf+G/6madSXHsD+K4muK0c8h/ev3NaJlxPATXWzmVvqULjqMvI4Rq+uyv+H6Wgta5MgAlJqIb2hkRr2MUrUBpMye59f7JsytC7r8k26qS5exttbPn/MybyBreoQm8hONrYxVqEhcdFWtoWqgoN7E0JvkI0MxTHyfUbqV51os+lKXQO8CKX8kWVd6FabSN112mLWJh/wCIAC8kPc6R9/xEtZppt35O/p/ddU/kprzeMLHiXr5/4CdMuZeBmIMzvMjnvuicbJcfkXF7l/1L06x7sn4h8p7jt5pNYzZweROVNr38r/7/AKC9Nukj7hFkjlPIzv8ALt4z65rimC4gkYmIkTico/H+2W36FeRDvIol9hG1RuE/Fnx5OkyLNhzY+3/qjmPaGtqeAE7peiS6q337E32T9GoiB9/ok/xOPfFMqjwMtLfo+6N86dsl9M6C8EtXq9HpfYpYUBOVyArZR/h2pvQrsgdba52kAtH+p7Wz9TlR46W2aPkJ6SQjWs3HSGlp0iPnZMnLjE98egTJpe38k9Q/S+P3KtuX6Wh0yFDma5PR9L4XL6U8/ZWL4aAkt9Fs+zrm3eiyZG5n7NJ/QeqhmeVsz8i/xaf4OIsroiZ7qrJBSntLZabVloicvk6Y1QBBgc8p+GNYX+dmX5Oapz7XwhLql1qE6S0EnBMkCcT4whcNMbPk/VjtGlq/SzzRZN9JA0tLY2Gxpc0QIgqWu9pjfFyblywlJoa0k8mfouC/IyL6iX4Jt1XccNEJ8SX4lLfJsVfbuYASF1tPorjJNdSypRyAYSeFHhwAOEJW6QjJO1pijrYcqnHXRi+XhlUZFPhMrshS0x2xoyIRT2ip1pAqlm86i1pcG7wJjzQ8GcnVPsm1WopO3j0+iWTDl1rZSl9o0x8jKB7XRLe2zUMLnBrQSTgACSfILsjJha2za86e5jg140mJhNbaOW010BdSgrkvYuFtmlQaCKg4+bxad/pumy/gLJOlzXx/sPsqmQ4H9/7Qg38M7jbmlUDjq8mTvE+fdEn0ynNKulS9/wDAjc13Txnvsm84iNMz3gzZc3Kff+xpT6i4YAHos2sM09o1nDU7p9mao95DyyHNMh2IPgUyIuE1vpklqeSet6Ylc1yWnvx++6LHCVLYynX06cexaxAbmYctJztGBOTjXaLVs8VBn7Kd5al6ZqR4mHNPKHo0q20YO3BHB4RpzkRNU5PFv1tCd1dEGC4ggQfScpFVddoqmMcbSXvsRvKwNRpIkNBOO/H3hFCenr5FeW9Wl+OxJje6tRm77Lto3AWPlf3M+vwf5c/0KdvT14CBvSKm+K2xq/6icUQRppj4jsJIwJ4gfihwYvd/kxfIz/c9EKqNLnAd0/i96LZy6xKhw27aYBEuc5hlxJmTgBoGGgKjIkoWjByXfN1RnqlODTAn/ps+vJPclTRTr2W+H2uyr0sMENcJMLuW0kdzun0h+6pDQ7gQf7KPSb2heO3D5MktqS0eQn80Tlp7F3lnJkbRhmESYaup6GqdIP8AhOxXG9FfiVwvaCuo6BBiE7kizNVrVwybTcTlqGpTH4/ImuqCmo5xghciNMn8zAskcoYShSKYYv03so2bYymwtDmutBrO60vc4dwfxC8np9Hnj0kOdS6Ky4GppFOoeY+Bx/zDg+ITKja2BGTi+yZZ+wjjJqVAP9IJP3hKHPKvgcq+xAA+CpJ4luPWF7W2Ldb9mLehTtQQwa3nDn8nuG/0t/HlM1pbRxbftnO+01fU6kfB30kR+BQaehylPaJryuwuxcy0fNKZo5ddA7L4dTOGkEH/ACmYHpELl/kXgvXX7jwcXDSJM9soNmhzWuha9dTb85k/0jMefCJY6tgfxmLx017bEre+BfAbDfNMvHwXsXg8t571x/uXrgtDQZx+a80khj23ojuphxOn0Qcd9HE9fchK4tiXCBn8fFHiycftol8vxPqavH7+Sr02zLNzM8IMtqijw/GrCnyfspF40kEwTgEcFLl6YefTloXPTxifiMblDd7e/QGNfSlT7ONoVnknJIOSOIV1TKRi/VyXXbHW0AY+F4B5+YH7DC6snXtFEePypLjS/f3/AMFmhTmGhZddvZ9JLWOe/gzc9SFAuaAXVCIaBsB3/fZHGD6nb9EHleemtSSWtfUPxCTvAGAeT4nxKrdSukZsJ09vsdu5ESeGn7R+qRCK82TSX7FyzcH/AAnfhczTpj54Zce2B61bnUDGAAPok42kdmVjnoPYX7dDdTciRPccBeueRM23X7MxUvDUM8DYLmuKG58H2bQO3ntyhpkGDBT7D+7g5QN9FVY+PsatBDgF7e0Pw9MZ6vT+Erkt7Re39hFe7CeR000HsHTgokTYruH0UmEBc3tj9bFa9xnCcmGsPyG6LS1VC3+prvsJHlkIoW2T560jqeh2wLA9zi5x/liA2P3umtrRI/ZQ95qqaecH8ip/djPUmgqaXkTmMj1K4tzR19yRev8AT6b2lzS5r2gn4Z+LwMbBUJpoFbTOS9p6emqxp4ps2mJMkxPmhb70UR62ThRPOPxS/qLfRbj8WqW/RqYHift/dN7ZmeRqH13/ALG/uSQCDGfQkDZ31OUmsjh99lOHBj8jHyn7aXsSubhzCWyQRg8KrDCpcl6MzNkyY6cN9igtXv8AAeO59E28sx7AxeNky+kFtbXS7TmZzP7wpap5K6NnDhXj4+/bOjbYiqHNJiGhojHxHn+3ihvLxs5M84arrZjonQi2kXPw10Rw7eJzsvZsqdIR4uHhLTfsN1HpTWiS8Y2J+b7brqar2V9Qt70T2VOJB8kty0c5zT9jIiEB3W2MEF2RC44bBc/k489Iexrm62k1A1oLCSNOsOdkgf0/itLI9NN/uYePHt9P3/6LdraBrIb+az8lVT7NfCli9MJYfCSIzgn1S8k60wPLz83xn0Oi1pVPmAmRJGCR2Pgh+q5nSGrFDwy2ilVtWBvwtABHb8hH4oscVXbHYcStdnKdaotD4ZqdpYNRIiPidE/ZURtLszPKwub4r4Qfp1XYzz9EfkLaVDfCe5qDpGM1jOVnZPt7RZjpemc9dMY2oQXEQeFRjrc7JsnddDlnSLjLNigyUkuyrG251RRFINgdlNP3dh8EktAKrwTCbronyyb0Kk1Ggd8ryXRyetDPtFUDSB3TIkfmy8Y0QtUmERHFbeilbUoEoG+yucYdzhC8hiWmJOcAcpqYx9os9DDffU3cTn6FOh6aMvOm9o7CvXpw4taXaGkkMAwAJgHaUaSutEz3M7EfZPrtK6qODacOYAckkkS5s5AO4I2+qesKT2J+q6XQl7Ye0Atawb7kPLxO5BA1QNgefpjuvfRTb2deVykUP44MawvpBhe0GNQdp1CYcDlT19la0UQuc7OI65f0qlwREgFpb/lMQR5fopMvLk6X4NHAkpSfwyLfPOrGyZ4yTW2O8zJSlJfIBgMyqk0zJpb9h7B+pzm+Ad/4mP8A9JXlR9iZT+nX/iuV+ButQY54eMnS3BGAY++CFFObJEcPXZW/HxXk+o1thbZzJJfjsOJ8+6BMe5r4QjRI9498T8To58Arcb0tkuZOq4j9AnTpkid4MZU1Vt7CpJDNGqdOkknxJk7d+V599gNdAqrA4fEZj6hMx5HFdCbxzkWrEXW2mO/4AKp2qknnBUZEv+6X/wCmWAvdDeEERsvvLOJboO0FuIKZwf4PLLjpb2TKFk2kNTmua3guMj0z4pP1Kt6M6F9Pe1op2lwwjB8oXXH5C232h4saR5pdRoXTe+0JkBhKXxH4cjqVBWZV1MCfL0acNL0IV7cO322PBI3hHpNrZ3PHOHr2Kj3EEU2uk8yYmPp2Tsn05hzsxMVX9TlrQ7YXWFk5FtaK8qcvkTr+01VARyjwtqQsDmr7L9tQFMARwpMjbe2Ny5Bau7403F3Oh0fy9k6u8Bypxy66EZ6U9sWsr0+8A2bqnxPn+ifcJdIzseXnkWzfq957yoTwFyZ6GZ8m61+BWjUzK656FY8nGiq25kQk8dGviyKltGwcvDGhas6ThHJ30VehUC50kwAi2RW0dTQYacOaHQTJIzPmE6Z9NGfb7aL95f29tbiq2mxh+HUGta0/FyY3yQq6rS2IxzyrRjpPXKNaiaha2SXEAgTDcA+ExjzXlSa2FcNVo4frl1Lary0mdgHFzpnYBSuV2yvG/SOG6eC6pJnmZ3ETupc/SNPDOtFKrTBck4qaQeadz2Buo+Vu6sxfauVejMyJ3XCPZpZUdJOZJEE8RjA8EnyPId9LpFXjeJ9BbfdP2O0rcAEjc7/lhDvklsqlL2vYvcAhDx0MV/kVadIx6+adGTvRH5Utrr0VKQyM4GY9FPSGUvtWw9RwaJ+3hyu412LT2zFel8IIEbHV4SQ366VTGNVWkT5MyiGvkn179g/7kRg4GfP7fRUz4qXtkq8169dmtO5cDppgGqdhOCJ3XYuZrSX9zudZMkbp9/gI03H/AHC0O8CNuOFR9VfJEsVNdGlSalGowwQAS104BbsD2/usqPsyKkavlqLn7QfRumloBmS6DHEFHnzJ1oHEpw4+/b0XqjAxsndcb2Ju9vom1ml+2SV5fuFD4vY7WtalKkCRv5yEuaVVovxZFb0iY4vPKZwosVJH1Gm4ckArqxP5J6cJjtMQEVYNgVkl9GtKoQ/VwEKwuUR61XRRN6InlIrxtjpSb7Jd1ckmRwh+l9PsqmU1oSuPikjB/cpuPKpeyfP4byfIkWEJk2mZt+LeNhGhHs5xYW2blcrpHpnb2U6NMBJXZoYa4oFVqrqRfPaN7EFzgN0YrP1J2VjZhrYAXNGa6OpoWs0h5K9L7CFv7jjvaekdWl41M8CQRmEmmxsol2Lvd/ICBjnK4mxjOlsgGsfUO4aT9AT+Sauk2ClulJ5ix+55Mz5ndZtLbPo2lC/oa/xsHKojx9+jJv8AUdNqltMULy+o0AxJHoOT6CSralKGmZU5KeVVP56GulXwfV06YEGM5xkT6LO8jxuEckzY8fznmycGjorMTxgpeKei1L4EOqVBMc/ZNej1ZIjqiXWBG/8AZBpez01GRdPZcoPaKQe4gCBJ42Q1DdaRPkvjO38CV5cCo0Fgk/yDkk/l3ToxafEXzSx80BZcnUWPMwACN2SMECcGEeSHHolwZJq90vfooUqVE702TvOgAj1hI+pa9MrrFj/+Jj+AIriuz4phpbjE4aZ7TCKMja0xfBJ7RQq2bZ+N5LudLg1o8ADldeWmejFCRAs2MbJY2JG5yTPfidsIcuRrpmYm29ljp72gS4bJOOOT2HTpite41uJO3CdVa6RXgxbW2PWXUKVIgPEnhKuafoZl8bc/aNdb6h74NDflCKI+muQfjSo9+xBobC9/EV8IoqqYjdXGnwHiqceZsRep7oG25zH905Vs4ql+h1jxBR66B/8AISqVMpbQ7SYYUiQvcNg8qkWrUSEp4B8ZUwVFhBygcaGUlS0MVaQBXkzMyToDQEGEyp6J4feijS3UyemVJbkzS6c+o+GiUaLYyqZ7Oo6b0EUhqOXeKPTZHm8l30h+lVyQi0S7Oq6U6aYV0dyR3/MTOs2odOO36IbQyGc4+yaHJXFDNlelTBYW/wBQLfqITF60cT1SZ5TVoODywj4gSCPFu6z4lu9H0efJKwu/jX+5EvXZWolpHyNPbC2pJa8jcN0jzf8AD/8AXWgt70v+9B417f8A3so9Hsy1wOxg/cR+ah8rLudGv4XjqXyZduanu2HOwk8cZU629SjRiuMO69LbIY6jS3cC53bhacYMcez5/J5WTIwFa9fU/wArOBCK2mta6Bwu4rknpmWN1jQcxJb4HJIj6qVrj6NGn9Zd/wDWM1KfuRp/nPz/AOQH+UePf6I9cf6id8un6M0KOpumJBMR917aT7AyQ7fFFAMDBk7KKnt7L9cUk+wb2a98bbGD45HC9vj6F5F9vYQ1ByD6EAH0hEmEnSXQtTIEBJ07ezN46D1JmAny+tIdgxOnoFUoP7InPRptVM8ZXQ9ZW8xqEnZTZNo93x7GPcw4t4XJyvjoX77CBrGN1PIAHdCuVdSFVqV2Trrr1BwLWtJPB0p04LnsSs0U9EOo5xdqg+cKuH8AzOntFG1ryFQn0ef8xvVaAJKG+kHvXYanWxgpH1mhqqbWzem8ld/iRVVKfZnWwmCE2bmwoy69MC+j9OCPzQvGtnss/UW0Vekezvvvj960Dtym660ZTlzXZ0FD2RptILqmodtkh+Otjl5DSLApUaA+GAj+nMi3kqvZz3WeukTpGELQUrk9EnoV4alQjKBPkUZMKxzs9I6JAZn7qzHpSZ2RN0Gv6fMD7foiZ6Tj765+MgDMpLY1D1k4nf8ANFJ5nJe0DW061ZwGX0//AJF0GPRn3QY8f+I6H5s+/GUb73/6OP8A+DVH5MMb3dj7KrTM3RQZSoW9MEuNSTOMAkS37fF9UpqdtsdLcytDPSbsVnzAaBAA8FB5iTpaNXwLpzSfs06o8vJB+U9yBiZHifRDijvkU+Xk1H0l/cn1GMAgY8h+ZhOU032QK8cL/g0YANp9YhVRNJaJMl4299j9lTDCH51mfdsABztqPZonnlBaU9sZGR64wDqUhrAc10uMmXD1M5kzKk5bXRZTcrtJFS3sWsGnUTOWkARkCfPb8UDrkRry3Nb0J3rtB+IgwJ8d4gjgyF6YbZXjzy55sHaV9UeaGpcvsJWsk7RRMLiGJEqg/En0RJa9EmLE6e36KfT6ZcNS8mkaGKFK2PlwAH6JdZdPo67SM03hqTV8wXTro2LZMzuuAyiP1S6dOlsQO4nKoxaSPPC8j6JT7+q3bT/4hUpJiM2GsQal1J7hBOPAAIGtHJyGKLtLiAqYfQa7Y9XILYXMj6GcdrTEaYLdsjt+ikp7AWOo9FKzOpshBrQvJqu0bMo5Mqvxse+2SZPtXR9/BtcTDywxxsT5JtLi9BRlpr2TX9QqUiZBx/M1dikz2V3rdIa6Z16q9wJeSG7CV2k/gXhcV1RTvuvEMk+q7Mp+z2VOO9En/wBSg4gQnJpdEvJ72U/Z7qmt4008Dcjt4JWS5mfQ/G7t9s9D6Ex1RpIIDZjJykQ3c7XobkSh6ZUvKBa0nfHcbfknzOhW9nnFB7qtZw4B4zmUHsL0dZTp6W6nYgT2TUjh5T1f2hfUqvLYiTHKJV+BN+yY6tUqH4nE+C89sFeyxdWWh2gwGsAaSRIkD4tPc6tSlnImv6mgsL0qXWjRtw1h+Eb8k/E78gPD7pfkT9qXyUeEnVNpdfkHWAfkQCf9krFlcfzdoLycKpfhhBZM5cfQLr82t9ShC8NfLZioxlHPzu4a7YeLgPwVU56a+5aFLxE61Pf7mOnVSSXO3JA8f3lT5b5FkYFjXRabbB5l2Q3JAxPczvAHASp6EeTkajiErigWwxrQQC6WuMDcQc5GRsup18me1s5G4r64GouAPMAdhGewH3VSXH0ivxsKufuaS3/qVelsB7YEqbJvXZq1x1qdf2CXF/TDiJnyQcWBMNoV0hoyZRK9+h0QgFHqz6bjBwOOE9+Ompf5IH5equX8ei/Z9SbUaCBk7jxUOTxqx1pncWRZVtDJbO+EGtIqlaNW1tl6pGcSH1YRqIVOLvR2pax017IorTgq1zr0Yaz1XVMzJaktbGDdF+QUU+izGh8uwgyFPpbNKYygmNsTWVJFZlElggwQZ/3T3hRNN8tpGBcgS14hw4HPiCuzl4riT8OXsn17sEkAR4yh1VsF0pERUqODg06v/b+abrHj/mYKrNk6nsVtqNSk4EtO/wC9lz6s0vtYceNlik6ksPqAtIIwVK8jln0C8eMuMBZWDRxjdHzdEFeJOPrRe6HeNpOEgAfgF2M2n2dvwvsOv9iLsVn1WgwNUtHICLCle9Eflz9NJnZ1ekkN1B5J5mIP2VM4uL3sj+tvrRyPTejBlapAgaj9zK6p0zzrYt7e3/ubZwHzP+Efn9kegaekeSWlm9x+EE5349TshpqfYEQ7ekdBZ9NDGy45Wdn8vf2ybnifp6XdCt64ExJ84Lj9ErDs08uNKNa2JOaCY+OSQBLCBkwJPA9CqeC97M6s+RLisbRvRcwxDwO2pr2/i1C8L+GT1nTf3S0V7qkGuiWufgu0kQyRjBiT4IngUPYuM7pcN6X5J1enoy4Ezzk58SuJN+/Za8mPHP2+hT+PEgNGZHki+i32yavLnpJdla8ramnS4D0Mg7HzQRJ3y8XKP3JV11SHSSCQdtuIkdgf6fBOWPZlJaemTpaTO/kD+SYnSQ2ojfX+w5Z1QDGl7p23GUuoVe2UYstY+pk0NIEn5W52y77rm9ekOnLddutB61fCVixuq0VZs84o2TXuzK0+C1o+ceWuTafs6fob4pguI8MAQOFl+Vp3pG74c19Jch2teapjbZT8C6ZS9gfeaoCPjoOWvaBdQpy1cxvjWjj9M58UROVpJy0fN1LmmP2dox27sJd437kbiyz6Zm8pgOAb2SZ2jYhJraG+l2rqj4OGjdcy1pAZGvRWf08cJOLK0xVYlUm9FmkFsmO/74R5cl8tr/Q5ixTPYnd2Gozrg8GJSr8l700FXjS3tMn07drsEkOafibw4A5jlM/iblaS9/JP/D46e2+18FJ5bGMDgRACh+5vbNTEk19qJ9apJVK0lopWJ72zGhdbHzqRikz4VxNgUuTAhk4RM7knoqdFualnVbWOBLdQ70yfiPnGR5JuKnjtbMfzIWTC3Pwe7WNYPaCDIIBHkVqmAcn7XXb7V4NO3q1zUnT7sYBH9R489vFC9/CGJo8r9q+s3FV8VaTKZp/yyHObMbgEjtnKBt+mzzf7CfSaDnnW8l3mdvTZSZ630jV8DA98mWKrNQUc4ezenon3HTexVCjSGbXyKNt3NcPA/fj7rmmhOTEmtor2VtTBa1okjJf/AE4xPBd4cIZfB8qff4MnInVOWuh93sqxzTDgfMA/inLXvYSUJcdEu86A+lljyPJxEemyB5nIP8PivrWmSL1zpA1kR2DQT54XozvXY6/0+aa0C9zIJeXO83uj6SmTkpgX4WKF2hX3QE4A9E252tohwZEr00aMfEpaLMum0HtzB3/2Q8jq8Zp8kxkUJy1shceTXyLeJJkWlUJjyWhjjiYmfM8mjLGy4DxRW+KbF4od2pXydGzYAeAWM3t7Z9TjlShfrdfTFNnm4puKd9szPP8AIrfFMWtL6HNnblFWPaej2LzdOU/ReqODh5pNT0bM6aIldmlx7J+OtrRi+bieOuXwzW2t9VQRtufJG3pEeCOeRIqC1JcTt2SvqqTat9cUUbJmk5MpV56fQM+Ktctn13doIX5L/wCVdE+4vwcDf7JzqV2hc4KyT961/QNJDS4ZJjCnvJ9R6fQN+PxbcilyZI4I55XI2gv4aa7o2dTJ5TFCLIiUgtG0MbInATZipTIwktNM4tGlV8YTJQaM0WkneJ5TJXYOaeUPQ/dXzGD5Q7EaqgkHHFOdv9Sakt7S2zCy1SXBvS/A50L2/rWjWOLve0XEg040upwRlp/p38MxCrmzKudHYUP8Sraq2MkniMjf6dvNHzBUo8+9taDKlcVqZw8lrxEQ5vMcAggpeWtIbixqr2Uul2emlJUHtn0HjrQvUrwgq2vRozIiLkz+8Lzt66Fun8hm3DXnSMnEwCdPnGJTE3E7tkK8zlfGU2l8jLW6Ns+Cnupv0HX3FGya/wCaSAV2ZaQq+PoX9ob0saG8lca2Hglb2cnUMlGui9bKVr0p1SkXDdPmlok8qk+kQ7sFhIIgqib2Y2TG0wdGg45gx+Pkhu5QeHFdvv0FDMpG9mrritIZZT8SvMVxOXtrgjC1vR8m0dB0am0se6JcD9BEqPyqraXwa36XjnVX8ocoXIEFQcWbEy2iZf8A/UefFVz6PnPKf+LX9RJ70xIl2M2vVnsxuPFC8SZZh8/LjWvaKdO/ZVEOEFL+lS9Ggv1DFlnhkRnp9UNlNWJ0RRc4G9djjLgkr2bHESO8R3myexptTlZrN1JLpGJD2meUXYvJbWtEhlHJ7Ir6G48yyLoqWdwGggiVNSe9oG770aVarTmF1JjZFXXPbCdKY6SlY13aSRBPA/XOAmVfHpk+TNDX29jtzaVfdhz6bROcPmPp+qF1j+OybBkyVWqJzbVxMxt9V6bn0X/USegtSjjG6aHvaFGdNcXEuLS3S4RncjBXK8lJaRgeV47eTl8Emo2tTYabmAye85Hbw8FROWK9MjWO9aaJdKq9j5bM+InxKeqRLWOk9aPQf4dr6DXucHugRAIgTJjOcFezaclPib5jFzehtINCg2j6HH0yTeCWghJr2XQyXUrAYEzy7t4N8fFUY0ktmN5uanXD0vn9xrodYEloGmM/vuUnPD9ncGZOeKWtHW2lKk0annU7slTqTzun0gB681ztIgeHKY+TA6/JB9pa8vb5Lso0PGn7SOHiUWilIo39erSY17PkKLHCox/ItxTJV3fGoMx+aco4k9ZHS1o1p3Dg0CZHYoaH4qpdJhPeA+aAoi639ww1mF1MNI5anSlah8c2dL0I6WHzz9Ao/J9m5+m6+i/6hawDqgjEkKRejSx2uOiRev8Aid5n8VTJ8tnrd0/3Ym9OEA4leOj9nTTok8ihMJmtHTcVw0T9lF5CeSuKNXw8iwQ6r2xmhXLmaiIk/ZR3jUvSNfxcjyY+bWjS1rktMdyEysetEqzc0/zvRmqwgbqeq29F2KOE6CWrshJtHdBbmmDkLkPQ2WT6lI7J80vYyu50M2lEtpmCZ3nxR3XOlsgnB9LG5Q30m9e8FrwZHI2PmO6VlwqXuRWCrX8yKzaQIBMiOxgqd8vgOqpsNUpiPNNiqQcZKRMuLYg6gZ8Eb1RzJXIk9St3B2ome3gE1NKdI74uNOt0fWdprSqy8WV5MMtFikdFIM7T9JkQjryW5SJsPhzNNoFTGswkwqbK61C2HvLcaIBkhOpaej2LLyEaFKnhmJ5JGfuuubS2n0ZufLP1NNBX1m086YjYgJT5W+KOv1sYo3gdTLjAIkkdu35IHic2kcmzmvfHWIwJGBic89/VX66Jtd7Oi6t0tz6gPBASJ9GrgzTMHPXtMMcQDMIl2N+qqW0dLbW/vbP3Z338l2a4mfmXOmcxedOdSOcyn/VVLehK8Zy+2KieUL7GbUhWHK5w6FPyNUZuLszDdoXZw7XYV+bp6km0VqI+aHqd5paQI3/RS545Wkanh+R9PBW/z0L07r45J8vCNl7JiSjS+APH8qvqN0/Z9c7d0lEubutisJqEBKNPKZMnB1uE70EGNSVxsNI1c2VLd9lsQtFpwGkNblRpbo3nesf2/jo2o2zaLSTlxR5snL0K8Tw/p/dXsS97JUjRW2F2CD2eRqXyupDJR8TPmj46Q3RSt2wEOOtsTa30FoPBGMd0VbbEfTaB1bg6sbBD9P8AJ7gE/iCZ8P2UDnQDnR86qI3XOOxFLXYHqFMaUS2VeNPewHTAQhvtlteh2vld46OyINeZTF12HUprTKlneNJh4A8gqsdTb+4zc0VhTciPVrc067XtI0OEAxqyqbxJT0YrzvJl3T0NvtyBkSO5/QbKGk0+1o1cSXHW9kW4ruY4wGwZ43HimzqkJycofroXo3JL24G44CNoFXvo6/rfUNDABEx9EiZS9j1L+DjK5aDjnfMo29lOCOCex7pPUy0wdtktrTOOefaNOvdQL3NEfC0QPGd03HC0ReVlcUkSXuTNaEc9o1FRGidrYJzkeweIKkVYjLBOmULXYW3rQu53xLjR1FW3bqCjvpjpjkjR9GCnY1sRc6YWk1UaBQYrzYSAl+VPdBynspdOoazCkpmp4uJ5Oi0GMpCeeSh0bSmMc9kW8vtZxsmvGlJmZfPp5Pt9GKW6jo1FSpbRQGynOz7C2vTi876R5TPgi56DrKo+D6vSAMduVZLVSHFqltBWvUkrTYDXZNFzpc5OlbYeSuMbJtXqtTVuN9o381b9CNdnzeT9Rz8+taXwW7S6DxIx3HZQZcblmpjzzlnaB1nS2EeOfkDLPLoA2sdpMduEFrZf42PhBZ6aAQpXtMZTC3DYTk9hwIPAndUTKaO/Vn0BqgoanXaPVqloHXpl9PQ0nceh7p2PPU9P0Yvl+FFdz7LPTOqD3XuqwyBAdyVS8mPJPZDjjNipfgjVm6iRuJws7fGjeaVR2N2HQoIe522YXb8tLpIzpw6rYW8pMe4lzpJ+yV9Sn2WzelpEO792HQ3MKieWtsJXsGx7ey7o9+40ykx7SJzwuS+NE3kSsk6YrVsiPFVGa8dJCb2roK2wBXhmgIV6MU15XDoq/dcCRUsVLY7GMVU7EBlM004Uj56Cg0A5UlDZOh6DykP2bfgejPWNvVFH8w3zP5SOxOr0Y3yO0Nws7J7Zu+N/lIpjZTfI6fZT6ZsfVeFZxW/3PkFbjO+MK0knJ7KqJtf5im4/g5m/y2Rh8y0n6PkH/Oyx0zc+ShzGt4XtjK5Pos/8hM7pbNKf5S/0jZTZBTGLtegZP8pBqfOVbHozX/mDrth5ILLo9Gll83olV6F5PZrebr2Mnr2Ytt0FlFeiuflU/wAiUQ6u7vJWT6R5eyPz++5VT9CMP+df9grNkJah7p2zv9J/BJyfzImyhWbeisJV6JF1uV0mf8woV06f/9k="/>
          <p:cNvSpPr>
            <a:spLocks noChangeAspect="1" noChangeArrowheads="1"/>
          </p:cNvSpPr>
          <p:nvPr/>
        </p:nvSpPr>
        <p:spPr bwMode="auto">
          <a:xfrm>
            <a:off x="155575" y="-2141538"/>
            <a:ext cx="7153275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2100" name="AutoShape 4" descr="data:image/jpeg;base64,/9j/4AAQSkZJRgABAQAAAQABAAD/2wCEAAkGBxQTEhUUExQWFRUXGBcYGBgXFBUUFRUYGBUXFhQaGBcYHCggGBolHBQVITEhJSkrLi4uFx8zODMsNygtLisBCgoKDg0OGxAQGywkICQsLCwsLCwsLCwsLCwsLCwsLCwsLCwsLCwsLCwsLCwsLCwsLCwsLCwsLCwsLCwsLCwsLP/AABEIALEBHAMBEQACEQEDEQH/xAAcAAADAAMBAQEAAAAAAAAAAAADBAUBAgYHAAj/xAA+EAABAwMDAgMGBAQEBQUAAAABAAIRAwQhEjFBBVFhcYEGEyIykaGxwdHwFEJS4QdicvEVIzNDkhaCorLC/8QAGgEAAwEBAQEAAAAAAAAAAAAAAgMEBQEABv/EADERAAMAAgICAQMCBAYCAwAAAAABAgMREiEEMUETIlEFYRQycYEjM5Gx0fBCoVLB4f/aAAwDAQACEQMRAD8A8muBgrzEoA1kNQhlzpLW+5ic5nzI49FHl2sqbNvxIi/EqF7e/wDUzY1tB2Xc6lk3i3UrTRVp3RjGFHWGGXrTN7a4cDOJSaxr0d79DvvMyREolgcoW++hJ1gTUDuJymzkXSZy4WuUm5u3FziMDYeQwFRWRb6IMreOOwVUAgklKt9E/iunk2ZrOYWgKeW0jRlNZVb+P/YI3xJ0gQEc4n7Y3invXRm3qAHDvqnKtEy8W97OhuepBlMackoVO2X58s4ZFrTqP/Ke12XOkye3ZNt8cbS+SPx08mVNgX1BrODJzjxUc123+5uz9uNfsjqfYu4ZTNWo7waCeBAc76/D9Fb4mu6Zk/qDepn+7J3tH1cVamG4E52J/svZrVPoz8HmZcFdLa/Bz9UAnEg/ZIc7ey2/1SMs8fp7/uBrUHDf7CE/XRnyk79aGLNo1jafL95UmV6ZtYo/wCv1/NNmfSdoG/0K7y2hfkNzPXWn/wAnM4BkNz3JLvxT5WkRr9SyrfZpTvHsfraSCmS9PaIsma8tcqewFNzqjqhdk6dXqCP1KDK/TNP9Or/Ef9Ch05uMCSR9kuO60avkZOGN0gVxSadpafOR+qa8afoij9QpPWRbX/sWY+pSc0j4XAhzT4tMgg85S9OXv8FL4ZJ3L2j9OdKvW3VvTqt+WoxrvKRkHxBkei1Je1tHzOSHNOX8HlX+JHsqIqPaIOSD47oeJynuTxJxldFHp3+GnthRtKDmPw4SRjeUXJJBY522Rus9S/iK1StBGrA8lJkrbL8M8ZZJDTKWIctsJqiD2RT7KZXGdMqN6+6BDQB5J/1CVy9nK1W4Kd7RI009MQYSVwPRXtHj4B2J9eynyS9Uy3xsidxP7tP+4+2j2UXPlXZsZsExiXH4Ngu3OiLFXN6Q70+q1u+52RQ5S7L3jcrQ171zsgYG3ihqk/ZL9R7+1dFnplIPaQcEAn0SaXL0ev7e0c+6nOqO+EHLTE5Y5vTFrgGNLcnk/onKl8hRgWP17NrWhq+bcJsOfhBvC/exxtFreMp7cpdhThqvRs7p7TGMqV58I1TaMvt9II3H4LyuH6Z68budNAafI5j8kFXsZ4fjPFNcl3/9Bm1hqM/vxU0rS2XP8D/T6nwaZxJPr+wr8C+xGd5b/wAVma9MHJ4XrkgyuUt0l/3+giACUpiPFcOt8df3/wC/7hnEO7euEW22aHLHrsEymWOn6dvrslZ59D/G7Tn42AuOoE1CzdpbA8wZMegAToxroh/UMu64z60fVQAMpjMdJ09Il1t5XJrs0H4TmObCWQgVD3AH1KHN8FX6Yvup/sN07CoaTq7PlY6DnMxJj6hFgh65FXnZOlH9xQv1Z2ndH8mc1tbR6b7J9HoVKQpVmNq03ZzwTy1wy0+IKqUTS0yfnkxVyl6Z3vsv7PCya6nSqvdQJLm06kONNxMnS8QdJzgg5zO8lEcFoHLmeV8muzm/8WrnTbO07rtPoTraPzjUblcQB2HROlW9S3puk++DhqaOQHZH0RcU9M7t8ej1PqnRaTrcaafA4XLhMbGRo81uOiP/AIltFrSA50AkccqZY/u0UvL9u0d1ff4UzTDqTyHxkHIKZWL/AOIqc3f3HJ1vYW8Bj3U+RS/p1+ByywcXXsahkNhx8DE/VMfkY10+gb/Ts8vfT/uKW9k9p+JpHmuVlil0z2Hx801tz18lGlQyFO874tM03+nzzVx1+xYZQkYUHPT2y+lylyzS36eS6HHCblzpztEnjeJ9Ftt7M19AqRwPugxqnOynJS4aMXfVnbMbpCbOH8kq0hF3Uau2oifRMUaO7n2x/p9z3UuXH+CaqXLY7TogCQJS+T32BydV9p9ZnJJwtDx0tbHv4k3FaSSpPIyNvSLccpLQdh8J3Umgq6J1SqXnDVbGFSZz/Ua9RP8AqGs6JMz/ALL2Rd6Kf06slzVW/kRpvMnvt68/gvKfhGjTUp1XpDtKe6cuujHnLz7Zu552ld3sTnlOQrWjSp62mIiNLoUNWE2WJre+zR9faO/mO2Qd0zW3tlWHLxnS+TW8Y009TQRUaQ4AfKc5jkGJxt5JmhOX7nsn3d0XAHuvdMBJRpowzZL12WvOqx6D0h/ywP6iT6DA+8rlp1WkF4tzgwu6+X1++ijQvyaRoAHeRuSSUzfGdAYr+s+VCFag6nhwg9igVbYzJgcT/Uv+zvUnsLXsMEHbgjsQvc3jraOcVljVHcdX9uKrSBR0gACS4aiTyAE3J5T39ojF4M/+ZyfXetPuWPdWdMCGgAAEnJMDyH1RYslX3QvyMUY/tlHmNZuZ8VRJmsp+ztYsuaThsHCfEcovR2V2fpXp11TqNGBsPwRnaWjnuvtYy4ovgCHgD1EIf/JDZ7lnf0nggHwXRaZtAXjp+WbStTfhsgj7LNyyl3R9J43kYanS+Bk2jDuUtcS2aT7RsbBoEyicdBbMUawGJUuSNgUtjjqsjVGUn6bXQMJ+hNtLMkKiac+g7wKloc/hmuCCvIpMn/hkvZOvrAASnxldLYjJhW9L2fWlAFHMt9shqPyVBULcJbxrfYWuPoG9yFzU+jyt7BuaRkJPv2X4Mib0w/Tq/fcd0vJGvRTknodqaWTttK0KpSjGxT9auK/1BCpx6/dJVd9m1jU450l0hJtqPeE/yzI84CbC29oX5Gafp9MJ7vJXn7MhLs0qCF5h6NS/GEuuxTrRPrvRShORd7BhpTAZ2mNB2FxUzQmU1sl141xwTjsHH8AU2dtEObSrXwM2luXENAOd8TC42MxYnT0ilbdDuHOJ93A4GtmANhuuckj2fx8tP1/Qv9E6d7oF7mfHJGRkAdvNIyZNvRR4OFzL5exK+sS9xc8DfcmAPRBz/BruIpJM0oUGtOBv6I979iMjxStJDrLfUDyR+C7rYma1/Qi9UouaRO2fqnxT9Cc2FPdHMXdP4iFXD2YmaeNG3TnQ5p7FNEr2eoWXtWxtIAEzHK5ySHtNgbr2gZXpjU6HtIcM9ivbTOr7TsOme2tMMaC4THdM6YpoqD2rZ/UF3QJ4HaUgG+snuSsPLVOuzUiJfoXq0XEkopc+i9ZVKUozTrOGJRlcXSXZYsrWBJ3Q8PkpT6C3OcBDQco3psBEFcWggotyBhBWPYNaYv1AS4jYRjyH90xuUlKM6JqarJYvYNyqMfaIsndbRScMxylZskx7H4sDtbPmkdl6c8v4PZfH4m0NOFyomvQvhUdi76ZbMDJSKxtey/HlVTxodp2BqNydOEus8+iPF4jxZeSYOpQayZeCTwP34LsXt9I0tbF7qrAAVsaS6MPyW5yNB7QAhFSAw5F8mLmigaGt7EHthLpE9iL2yV1Ck2NMo4R6KJkFUdC5ofySROqUw4nkJi6I602fNqOYIk6Y+aTI7T4eKLqv6hzkvH6fRa6Xd1QILiefRKp6fRveJu8SrJ22XbfqEzLoSnCY14kvSFr+oR80x+Pgg496AydY20YtqkgOTKWjP6qdjVletDvikDvumYobW0A8inpm3W3MqtOnPMjv+Sa017GQ1UNS9nBdcpFrgVTK0YfkVtibK0JuyYcsr0uMJbQ+bfoYrMIEoWtBKti9KoZXkeZUpXbo+Y/VPTYhpA6rodJwFBcmtw5IPRr0j/MDxvz+yk14+/Xs4rS/c+u6LW5iZiDyErVz0zW8R8h2g7Eo3XRb8j1HpdV1MPa3Vq4Bzsk/Xx9psVeeVfFiFo+ZnjhJyPsZT/BWpuB2RY8lAb/Iv1KswNMj4u6dOn2IzdT38kzp2ZKpVcYINdjdjUBfvnKi8nTSbLPHf+G/6madSXHsD+K4muK0c8h/ev3NaJlxPATXWzmVvqULjqMvI4Rq+uyv+H6Wgta5MgAlJqIb2hkRr2MUrUBpMye59f7JsytC7r8k26qS5exttbPn/MybyBreoQm8hONrYxVqEhcdFWtoWqgoN7E0JvkI0MxTHyfUbqV51os+lKXQO8CKX8kWVd6FabSN112mLWJh/wCIAC8kPc6R9/xEtZppt35O/p/ddU/kprzeMLHiXr5/4CdMuZeBmIMzvMjnvuicbJcfkXF7l/1L06x7sn4h8p7jt5pNYzZweROVNr38r/7/AKC9Nukj7hFkjlPIzv8ALt4z65rimC4gkYmIkTico/H+2W36FeRDvIol9hG1RuE/Fnx5OkyLNhzY+3/qjmPaGtqeAE7peiS6q337E32T9GoiB9/ok/xOPfFMqjwMtLfo+6N86dsl9M6C8EtXq9HpfYpYUBOVyArZR/h2pvQrsgdba52kAtH+p7Wz9TlR46W2aPkJ6SQjWs3HSGlp0iPnZMnLjE98egTJpe38k9Q/S+P3KtuX6Wh0yFDma5PR9L4XL6U8/ZWL4aAkt9Fs+zrm3eiyZG5n7NJ/QeqhmeVsz8i/xaf4OIsroiZ7qrJBSntLZabVloicvk6Y1QBBgc8p+GNYX+dmX5Oapz7XwhLql1qE6S0EnBMkCcT4whcNMbPk/VjtGlq/SzzRZN9JA0tLY2Gxpc0QIgqWu9pjfFyblywlJoa0k8mfouC/IyL6iX4Jt1XccNEJ8SX4lLfJsVfbuYASF1tPorjJNdSypRyAYSeFHhwAOEJW6QjJO1pijrYcqnHXRi+XhlUZFPhMrshS0x2xoyIRT2ip1pAqlm86i1pcG7wJjzQ8GcnVPsm1WopO3j0+iWTDl1rZSl9o0x8jKB7XRLe2zUMLnBrQSTgACSfILsjJha2za86e5jg140mJhNbaOW010BdSgrkvYuFtmlQaCKg4+bxad/pumy/gLJOlzXx/sPsqmQ4H9/7Qg38M7jbmlUDjq8mTvE+fdEn0ynNKulS9/wDAjc13Txnvsm84iNMz3gzZc3Kff+xpT6i4YAHos2sM09o1nDU7p9mao95DyyHNMh2IPgUyIuE1vpklqeSet6Ylc1yWnvx++6LHCVLYynX06cexaxAbmYctJztGBOTjXaLVs8VBn7Kd5al6ZqR4mHNPKHo0q20YO3BHB4RpzkRNU5PFv1tCd1dEGC4ggQfScpFVddoqmMcbSXvsRvKwNRpIkNBOO/H3hFCenr5FeW9Wl+OxJje6tRm77Lto3AWPlf3M+vwf5c/0KdvT14CBvSKm+K2xq/6icUQRppj4jsJIwJ4gfihwYvd/kxfIz/c9EKqNLnAd0/i96LZy6xKhw27aYBEuc5hlxJmTgBoGGgKjIkoWjByXfN1RnqlODTAn/ps+vJPclTRTr2W+H2uyr0sMENcJMLuW0kdzun0h+6pDQ7gQf7KPSb2heO3D5MktqS0eQn80Tlp7F3lnJkbRhmESYaup6GqdIP8AhOxXG9FfiVwvaCuo6BBiE7kizNVrVwybTcTlqGpTH4/ImuqCmo5xghciNMn8zAskcoYShSKYYv03so2bYymwtDmutBrO60vc4dwfxC8np9Hnj0kOdS6Ky4GppFOoeY+Bx/zDg+ITKja2BGTi+yZZ+wjjJqVAP9IJP3hKHPKvgcq+xAA+CpJ4luPWF7W2Ldb9mLehTtQQwa3nDn8nuG/0t/HlM1pbRxbftnO+01fU6kfB30kR+BQaehylPaJryuwuxcy0fNKZo5ddA7L4dTOGkEH/ACmYHpELl/kXgvXX7jwcXDSJM9soNmhzWuha9dTb85k/0jMefCJY6tgfxmLx017bEre+BfAbDfNMvHwXsXg8t571x/uXrgtDQZx+a80khj23ojuphxOn0Qcd9HE9fchK4tiXCBn8fFHiycftol8vxPqavH7+Sr02zLNzM8IMtqijw/GrCnyfspF40kEwTgEcFLl6YefTloXPTxifiMblDd7e/QGNfSlT7ONoVnknJIOSOIV1TKRi/VyXXbHW0AY+F4B5+YH7DC6snXtFEePypLjS/f3/AMFmhTmGhZddvZ9JLWOe/gzc9SFAuaAXVCIaBsB3/fZHGD6nb9EHleemtSSWtfUPxCTvAGAeT4nxKrdSukZsJ09vsdu5ESeGn7R+qRCK82TSX7FyzcH/AAnfhczTpj54Zce2B61bnUDGAAPok42kdmVjnoPYX7dDdTciRPccBeueRM23X7MxUvDUM8DYLmuKG58H2bQO3ntyhpkGDBT7D+7g5QN9FVY+PsatBDgF7e0Pw9MZ6vT+Erkt7Re39hFe7CeR000HsHTgokTYruH0UmEBc3tj9bFa9xnCcmGsPyG6LS1VC3+prvsJHlkIoW2T560jqeh2wLA9zi5x/liA2P3umtrRI/ZQ95qqaecH8ip/djPUmgqaXkTmMj1K4tzR19yRev8AT6b2lzS5r2gn4Z+LwMbBUJpoFbTOS9p6emqxp4ps2mJMkxPmhb70UR62ThRPOPxS/qLfRbj8WqW/RqYHift/dN7ZmeRqH13/ALG/uSQCDGfQkDZ31OUmsjh99lOHBj8jHyn7aXsSubhzCWyQRg8KrDCpcl6MzNkyY6cN9igtXv8AAeO59E28sx7AxeNky+kFtbXS7TmZzP7wpap5K6NnDhXj4+/bOjbYiqHNJiGhojHxHn+3ihvLxs5M84arrZjonQi2kXPw10Rw7eJzsvZsqdIR4uHhLTfsN1HpTWiS8Y2J+b7brqar2V9Qt70T2VOJB8kty0c5zT9jIiEB3W2MEF2RC44bBc/k489Iexrm62k1A1oLCSNOsOdkgf0/itLI9NN/uYePHt9P3/6LdraBrIb+az8lVT7NfCli9MJYfCSIzgn1S8k60wPLz83xn0Oi1pVPmAmRJGCR2Pgh+q5nSGrFDwy2ilVtWBvwtABHb8hH4oscVXbHYcStdnKdaotD4ZqdpYNRIiPidE/ZURtLszPKwub4r4Qfp1XYzz9EfkLaVDfCe5qDpGM1jOVnZPt7RZjpemc9dMY2oQXEQeFRjrc7JsnddDlnSLjLNigyUkuyrG251RRFINgdlNP3dh8EktAKrwTCbronyyb0Kk1Ggd8ryXRyetDPtFUDSB3TIkfmy8Y0QtUmERHFbeilbUoEoG+yucYdzhC8hiWmJOcAcpqYx9os9DDffU3cTn6FOh6aMvOm9o7CvXpw4taXaGkkMAwAJgHaUaSutEz3M7EfZPrtK6qODacOYAckkkS5s5AO4I2+qesKT2J+q6XQl7Ye0Atawb7kPLxO5BA1QNgefpjuvfRTb2deVykUP44MawvpBhe0GNQdp1CYcDlT19la0UQuc7OI65f0qlwREgFpb/lMQR5fopMvLk6X4NHAkpSfwyLfPOrGyZ4yTW2O8zJSlJfIBgMyqk0zJpb9h7B+pzm+Ad/4mP8A9JXlR9iZT+nX/iuV+ButQY54eMnS3BGAY++CFFObJEcPXZW/HxXk+o1thbZzJJfjsOJ8+6BMe5r4QjRI9498T8To58Arcb0tkuZOq4j9AnTpkid4MZU1Vt7CpJDNGqdOkknxJk7d+V599gNdAqrA4fEZj6hMx5HFdCbxzkWrEXW2mO/4AKp2qknnBUZEv+6X/wCmWAvdDeEERsvvLOJboO0FuIKZwf4PLLjpb2TKFk2kNTmua3guMj0z4pP1Kt6M6F9Pe1op2lwwjB8oXXH5C232h4saR5pdRoXTe+0JkBhKXxH4cjqVBWZV1MCfL0acNL0IV7cO322PBI3hHpNrZ3PHOHr2Kj3EEU2uk8yYmPp2Tsn05hzsxMVX9TlrQ7YXWFk5FtaK8qcvkTr+01VARyjwtqQsDmr7L9tQFMARwpMjbe2Ny5Bau7403F3Oh0fy9k6u8Bypxy66EZ6U9sWsr0+8A2bqnxPn+ifcJdIzseXnkWzfq957yoTwFyZ6GZ8m61+BWjUzK656FY8nGiq25kQk8dGviyKltGwcvDGhas6ThHJ30VehUC50kwAi2RW0dTQYacOaHQTJIzPmE6Z9NGfb7aL95f29tbiq2mxh+HUGta0/FyY3yQq6rS2IxzyrRjpPXKNaiaha2SXEAgTDcA+ExjzXlSa2FcNVo4frl1Lary0mdgHFzpnYBSuV2yvG/SOG6eC6pJnmZ3ETupc/SNPDOtFKrTBck4qaQeadz2Buo+Vu6sxfauVejMyJ3XCPZpZUdJOZJEE8RjA8EnyPId9LpFXjeJ9BbfdP2O0rcAEjc7/lhDvklsqlL2vYvcAhDx0MV/kVadIx6+adGTvRH5Utrr0VKQyM4GY9FPSGUvtWw9RwaJ+3hyu412LT2zFel8IIEbHV4SQ366VTGNVWkT5MyiGvkn179g/7kRg4GfP7fRUz4qXtkq8169dmtO5cDppgGqdhOCJ3XYuZrSX9zudZMkbp9/gI03H/AHC0O8CNuOFR9VfJEsVNdGlSalGowwQAS104BbsD2/usqPsyKkavlqLn7QfRumloBmS6DHEFHnzJ1oHEpw4+/b0XqjAxsndcb2Ju9vom1ml+2SV5fuFD4vY7WtalKkCRv5yEuaVVovxZFb0iY4vPKZwosVJH1Gm4ckArqxP5J6cJjtMQEVYNgVkl9GtKoQ/VwEKwuUR61XRRN6InlIrxtjpSb7Jd1ckmRwh+l9PsqmU1oSuPikjB/cpuPKpeyfP4byfIkWEJk2mZt+LeNhGhHs5xYW2blcrpHpnb2U6NMBJXZoYa4oFVqrqRfPaN7EFzgN0YrP1J2VjZhrYAXNGa6OpoWs0h5K9L7CFv7jjvaekdWl41M8CQRmEmmxsol2Lvd/ICBjnK4mxjOlsgGsfUO4aT9AT+Sauk2ClulJ5ix+55Mz5ndZtLbPo2lC/oa/xsHKojx9+jJv8AUdNqltMULy+o0AxJHoOT6CSralKGmZU5KeVVP56GulXwfV06YEGM5xkT6LO8jxuEckzY8fznmycGjorMTxgpeKei1L4EOqVBMc/ZNej1ZIjqiXWBG/8AZBpez01GRdPZcoPaKQe4gCBJ42Q1DdaRPkvjO38CV5cCo0Fgk/yDkk/l3ToxafEXzSx80BZcnUWPMwACN2SMECcGEeSHHolwZJq90vfooUqVE702TvOgAj1hI+pa9MrrFj/+Jj+AIriuz4phpbjE4aZ7TCKMja0xfBJ7RQq2bZ+N5LudLg1o8ADldeWmejFCRAs2MbJY2JG5yTPfidsIcuRrpmYm29ljp72gS4bJOOOT2HTpite41uJO3CdVa6RXgxbW2PWXUKVIgPEnhKuafoZl8bc/aNdb6h74NDflCKI+muQfjSo9+xBobC9/EV8IoqqYjdXGnwHiqceZsRep7oG25zH905Vs4ql+h1jxBR66B/8AISqVMpbQ7SYYUiQvcNg8qkWrUSEp4B8ZUwVFhBygcaGUlS0MVaQBXkzMyToDQEGEyp6J4feijS3UyemVJbkzS6c+o+GiUaLYyqZ7Oo6b0EUhqOXeKPTZHm8l30h+lVyQi0S7Oq6U6aYV0dyR3/MTOs2odOO36IbQyGc4+yaHJXFDNlelTBYW/wBQLfqITF60cT1SZ5TVoODywj4gSCPFu6z4lu9H0efJKwu/jX+5EvXZWolpHyNPbC2pJa8jcN0jzf8AD/8AXWgt70v+9B417f8A3so9Hsy1wOxg/cR+ah8rLudGv4XjqXyZduanu2HOwk8cZU629SjRiuMO69LbIY6jS3cC53bhacYMcez5/J5WTIwFa9fU/wArOBCK2mta6Bwu4rknpmWN1jQcxJb4HJIj6qVrj6NGn9Zd/wDWM1KfuRp/nPz/AOQH+UePf6I9cf6id8un6M0KOpumJBMR917aT7AyQ7fFFAMDBk7KKnt7L9cUk+wb2a98bbGD45HC9vj6F5F9vYQ1ByD6EAH0hEmEnSXQtTIEBJ07ezN46D1JmAny+tIdgxOnoFUoP7InPRptVM8ZXQ9ZW8xqEnZTZNo93x7GPcw4t4XJyvjoX77CBrGN1PIAHdCuVdSFVqV2Trrr1BwLWtJPB0p04LnsSs0U9EOo5xdqg+cKuH8AzOntFG1ryFQn0ef8xvVaAJKG+kHvXYanWxgpH1mhqqbWzem8ld/iRVVKfZnWwmCE2bmwoy69MC+j9OCPzQvGtnss/UW0Vekezvvvj960Dtym660ZTlzXZ0FD2RptILqmodtkh+Otjl5DSLApUaA+GAj+nMi3kqvZz3WeukTpGELQUrk9EnoV4alQjKBPkUZMKxzs9I6JAZn7qzHpSZ2RN0Gv6fMD7foiZ6Tj765+MgDMpLY1D1k4nf8ANFJ5nJe0DW061ZwGX0//AJF0GPRn3QY8f+I6H5s+/GUb73/6OP8A+DVH5MMb3dj7KrTM3RQZSoW9MEuNSTOMAkS37fF9UpqdtsdLcytDPSbsVnzAaBAA8FB5iTpaNXwLpzSfs06o8vJB+U9yBiZHifRDijvkU+Xk1H0l/cn1GMAgY8h+ZhOU032QK8cL/g0YANp9YhVRNJaJMl4299j9lTDCH51mfdsABztqPZonnlBaU9sZGR64wDqUhrAc10uMmXD1M5kzKk5bXRZTcrtJFS3sWsGnUTOWkARkCfPb8UDrkRry3Nb0J3rtB+IgwJ8d4gjgyF6YbZXjzy55sHaV9UeaGpcvsJWsk7RRMLiGJEqg/En0RJa9EmLE6e36KfT6ZcNS8mkaGKFK2PlwAH6JdZdPo67SM03hqTV8wXTro2LZMzuuAyiP1S6dOlsQO4nKoxaSPPC8j6JT7+q3bT/4hUpJiM2GsQal1J7hBOPAAIGtHJyGKLtLiAqYfQa7Y9XILYXMj6GcdrTEaYLdsjt+ikp7AWOo9FKzOpshBrQvJqu0bMo5Mqvxse+2SZPtXR9/BtcTDywxxsT5JtLi9BRlpr2TX9QqUiZBx/M1dikz2V3rdIa6Z16q9wJeSG7CV2k/gXhcV1RTvuvEMk+q7Mp+z2VOO9En/wBSg4gQnJpdEvJ72U/Z7qmt4008Dcjt4JWS5mfQ/G7t9s9D6Ex1RpIIDZjJykQ3c7XobkSh6ZUvKBa0nfHcbfknzOhW9nnFB7qtZw4B4zmUHsL0dZTp6W6nYgT2TUjh5T1f2hfUqvLYiTHKJV+BN+yY6tUqH4nE+C89sFeyxdWWh2gwGsAaSRIkD4tPc6tSlnImv6mgsL0qXWjRtw1h+Eb8k/E78gPD7pfkT9qXyUeEnVNpdfkHWAfkQCf9krFlcfzdoLycKpfhhBZM5cfQLr82t9ShC8NfLZioxlHPzu4a7YeLgPwVU56a+5aFLxE61Pf7mOnVSSXO3JA8f3lT5b5FkYFjXRabbB5l2Q3JAxPczvAHASp6EeTkajiErigWwxrQQC6WuMDcQc5GRsup18me1s5G4r64GouAPMAdhGewH3VSXH0ivxsKufuaS3/qVelsB7YEqbJvXZq1x1qdf2CXF/TDiJnyQcWBMNoV0hoyZRK9+h0QgFHqz6bjBwOOE9+Ompf5IH5equX8ei/Z9SbUaCBk7jxUOTxqx1pncWRZVtDJbO+EGtIqlaNW1tl6pGcSH1YRqIVOLvR2pax017IorTgq1zr0Yaz1XVMzJaktbGDdF+QUU+izGh8uwgyFPpbNKYygmNsTWVJFZlElggwQZ/3T3hRNN8tpGBcgS14hw4HPiCuzl4riT8OXsn17sEkAR4yh1VsF0pERUqODg06v/b+abrHj/mYKrNk6nsVtqNSk4EtO/wC9lz6s0vtYceNlik6ksPqAtIIwVK8jln0C8eMuMBZWDRxjdHzdEFeJOPrRe6HeNpOEgAfgF2M2n2dvwvsOv9iLsVn1WgwNUtHICLCle9Eflz9NJnZ1ekkN1B5J5mIP2VM4uL3sj+tvrRyPTejBlapAgaj9zK6p0zzrYt7e3/ubZwHzP+Efn9kegaekeSWlm9x+EE5349TshpqfYEQ7ekdBZ9NDGy45Wdn8vf2ybnifp6XdCt64ExJ84Lj9ErDs08uNKNa2JOaCY+OSQBLCBkwJPA9CqeC97M6s+RLisbRvRcwxDwO2pr2/i1C8L+GT1nTf3S0V7qkGuiWufgu0kQyRjBiT4IngUPYuM7pcN6X5J1enoy4Ezzk58SuJN+/Za8mPHP2+hT+PEgNGZHki+i32yavLnpJdla8ramnS4D0Mg7HzQRJ3y8XKP3JV11SHSSCQdtuIkdgf6fBOWPZlJaemTpaTO/kD+SYnSQ2ojfX+w5Z1QDGl7p23GUuoVe2UYstY+pk0NIEn5W52y77rm9ekOnLddutB61fCVixuq0VZs84o2TXuzK0+C1o+ceWuTafs6fob4pguI8MAQOFl+Vp3pG74c19Jch2teapjbZT8C6ZS9gfeaoCPjoOWvaBdQpy1cxvjWjj9M58UROVpJy0fN1LmmP2dox27sJd437kbiyz6Zm8pgOAb2SZ2jYhJraG+l2rqj4OGjdcy1pAZGvRWf08cJOLK0xVYlUm9FmkFsmO/74R5cl8tr/Q5ixTPYnd2Gozrg8GJSr8l700FXjS3tMn07drsEkOafibw4A5jlM/iblaS9/JP/D46e2+18FJ5bGMDgRACh+5vbNTEk19qJ9apJVK0lopWJ72zGhdbHzqRikz4VxNgUuTAhk4RM7knoqdFualnVbWOBLdQ70yfiPnGR5JuKnjtbMfzIWTC3Pwe7WNYPaCDIIBHkVqmAcn7XXb7V4NO3q1zUnT7sYBH9R489vFC9/CGJo8r9q+s3FV8VaTKZp/yyHObMbgEjtnKBt+mzzf7CfSaDnnW8l3mdvTZSZ630jV8DA98mWKrNQUc4ezenon3HTexVCjSGbXyKNt3NcPA/fj7rmmhOTEmtor2VtTBa1okjJf/AE4xPBd4cIZfB8qff4MnInVOWuh93sqxzTDgfMA/inLXvYSUJcdEu86A+lljyPJxEemyB5nIP8PivrWmSL1zpA1kR2DQT54XozvXY6/0+aa0C9zIJeXO83uj6SmTkpgX4WKF2hX3QE4A9E252tohwZEr00aMfEpaLMum0HtzB3/2Q8jq8Zp8kxkUJy1shceTXyLeJJkWlUJjyWhjjiYmfM8mjLGy4DxRW+KbF4od2pXydGzYAeAWM3t7Z9TjlShfrdfTFNnm4puKd9szPP8AIrfFMWtL6HNnblFWPaej2LzdOU/ReqODh5pNT0bM6aIldmlx7J+OtrRi+bieOuXwzW2t9VQRtufJG3pEeCOeRIqC1JcTt2SvqqTat9cUUbJmk5MpV56fQM+Ktctn13doIX5L/wCVdE+4vwcDf7JzqV2hc4KyT961/QNJDS4ZJjCnvJ9R6fQN+PxbcilyZI4I55XI2gv4aa7o2dTJ5TFCLIiUgtG0MbInATZipTIwktNM4tGlV8YTJQaM0WkneJ5TJXYOaeUPQ/dXzGD5Q7EaqgkHHFOdv9Sakt7S2zCy1SXBvS/A50L2/rWjWOLve0XEg040upwRlp/p38MxCrmzKudHYUP8Sraq2MkniMjf6dvNHzBUo8+9taDKlcVqZw8lrxEQ5vMcAggpeWtIbixqr2Uul2emlJUHtn0HjrQvUrwgq2vRozIiLkz+8Lzt66Fun8hm3DXnSMnEwCdPnGJTE3E7tkK8zlfGU2l8jLW6Ns+Cnupv0HX3FGya/wCaSAV2ZaQq+PoX9ob0saG8lca2Hglb2cnUMlGui9bKVr0p1SkXDdPmlok8qk+kQ7sFhIIgqib2Y2TG0wdGg45gx+Pkhu5QeHFdvv0FDMpG9mrritIZZT8SvMVxOXtrgjC1vR8m0dB0am0se6JcD9BEqPyqraXwa36XjnVX8ocoXIEFQcWbEy2iZf8A/UefFVz6PnPKf+LX9RJ70xIl2M2vVnsxuPFC8SZZh8/LjWvaKdO/ZVEOEFL+lS9Ggv1DFlnhkRnp9UNlNWJ0RRc4G9djjLgkr2bHESO8R3myexptTlZrN1JLpGJD2meUXYvJbWtEhlHJ7Ir6G48yyLoqWdwGggiVNSe9oG770aVarTmF1JjZFXXPbCdKY6SlY13aSRBPA/XOAmVfHpk+TNDX29jtzaVfdhz6bROcPmPp+qF1j+OybBkyVWqJzbVxMxt9V6bn0X/USegtSjjG6aHvaFGdNcXEuLS3S4RncjBXK8lJaRgeV47eTl8Emo2tTYabmAye85Hbw8FROWK9MjWO9aaJdKq9j5bM+InxKeqRLWOk9aPQf4dr6DXucHugRAIgTJjOcFezaclPib5jFzehtINCg2j6HH0yTeCWghJr2XQyXUrAYEzy7t4N8fFUY0ktmN5uanXD0vn9xrodYEloGmM/vuUnPD9ncGZOeKWtHW2lKk0annU7slTqTzun0gB681ztIgeHKY+TA6/JB9pa8vb5Lso0PGn7SOHiUWilIo39erSY17PkKLHCox/ItxTJV3fGoMx+aco4k9ZHS1o1p3Dg0CZHYoaH4qpdJhPeA+aAoi639ww1mF1MNI5anSlah8c2dL0I6WHzz9Ao/J9m5+m6+i/6hawDqgjEkKRejSx2uOiRev8Aid5n8VTJ8tnrd0/3Ym9OEA4leOj9nTTok8ihMJmtHTcVw0T9lF5CeSuKNXw8iwQ6r2xmhXLmaiIk/ZR3jUvSNfxcjyY+bWjS1rktMdyEysetEqzc0/zvRmqwgbqeq29F2KOE6CWrshJtHdBbmmDkLkPQ2WT6lI7J80vYyu50M2lEtpmCZ3nxR3XOlsgnB9LG5Q30m9e8FrwZHI2PmO6VlwqXuRWCrX8yKzaQIBMiOxgqd8vgOqpsNUpiPNNiqQcZKRMuLYg6gZ8Eb1RzJXIk9St3B2ome3gE1NKdI74uNOt0fWdprSqy8WV5MMtFikdFIM7T9JkQjryW5SJsPhzNNoFTGswkwqbK61C2HvLcaIBkhOpaej2LLyEaFKnhmJ5JGfuuubS2n0ZufLP1NNBX1m086YjYgJT5W+KOv1sYo3gdTLjAIkkdu35IHic2kcmzmvfHWIwJGBic89/VX66Jtd7Oi6t0tz6gPBASJ9GrgzTMHPXtMMcQDMIl2N+qqW0dLbW/vbP3Z338l2a4mfmXOmcxedOdSOcyn/VVLehK8Zy+2KieUL7GbUhWHK5w6FPyNUZuLszDdoXZw7XYV+bp6km0VqI+aHqd5paQI3/RS545Wkanh+R9PBW/z0L07r45J8vCNl7JiSjS+APH8qvqN0/Z9c7d0lEubutisJqEBKNPKZMnB1uE70EGNSVxsNI1c2VLd9lsQtFpwGkNblRpbo3nesf2/jo2o2zaLSTlxR5snL0K8Tw/p/dXsS97JUjRW2F2CD2eRqXyupDJR8TPmj46Q3RSt2wEOOtsTa30FoPBGMd0VbbEfTaB1bg6sbBD9P8AJ7gE/iCZ8P2UDnQDnR86qI3XOOxFLXYHqFMaUS2VeNPewHTAQhvtlteh2vld46OyINeZTF12HUprTKlneNJh4A8gqsdTb+4zc0VhTciPVrc067XtI0OEAxqyqbxJT0YrzvJl3T0NvtyBkSO5/QbKGk0+1o1cSXHW9kW4ruY4wGwZ43HimzqkJycofroXo3JL24G44CNoFXvo6/rfUNDABEx9EiZS9j1L+DjK5aDjnfMo29lOCOCex7pPUy0wdtktrTOOefaNOvdQL3NEfC0QPGd03HC0ReVlcUkSXuTNaEc9o1FRGidrYJzkeweIKkVYjLBOmULXYW3rQu53xLjR1FW3bqCjvpjpjkjR9GCnY1sRc6YWk1UaBQYrzYSAl+VPdBynspdOoazCkpmp4uJ5Oi0GMpCeeSh0bSmMc9kW8vtZxsmvGlJmZfPp5Pt9GKW6jo1FSpbRQGynOz7C2vTi876R5TPgi56DrKo+D6vSAMduVZLVSHFqltBWvUkrTYDXZNFzpc5OlbYeSuMbJtXqtTVuN9o381b9CNdnzeT9Rz8+taXwW7S6DxIx3HZQZcblmpjzzlnaB1nS2EeOfkDLPLoA2sdpMduEFrZf42PhBZ6aAQpXtMZTC3DYTk9hwIPAndUTKaO/Vn0BqgoanXaPVqloHXpl9PQ0nceh7p2PPU9P0Yvl+FFdz7LPTOqD3XuqwyBAdyVS8mPJPZDjjNipfgjVm6iRuJws7fGjeaVR2N2HQoIe522YXb8tLpIzpw6rYW8pMe4lzpJ+yV9Sn2WzelpEO792HQ3MKieWtsJXsGx7ey7o9+40ykx7SJzwuS+NE3kSsk6YrVsiPFVGa8dJCb2roK2wBXhmgIV6MU15XDoq/dcCRUsVLY7GMVU7EBlM004Uj56Cg0A5UlDZOh6DykP2bfgejPWNvVFH8w3zP5SOxOr0Y3yO0Nws7J7Zu+N/lIpjZTfI6fZT6ZsfVeFZxW/3PkFbjO+MK0knJ7KqJtf5im4/g5m/y2Rh8y0n6PkH/Oyx0zc+ShzGt4XtjK5Pos/8hM7pbNKf5S/0jZTZBTGLtegZP8pBqfOVbHozX/mDrth5ILLo9Gll83olV6F5PZrebr2Mnr2Ytt0FlFeiuflU/wAiUQ6u7vJWT6R5eyPz++5VT9CMP+df9grNkJah7p2zv9J/BJyfzImyhWbeisJV6JF1uV0mf8woV06f/9k="/>
          <p:cNvSpPr>
            <a:spLocks noChangeAspect="1" noChangeArrowheads="1"/>
          </p:cNvSpPr>
          <p:nvPr/>
        </p:nvSpPr>
        <p:spPr bwMode="auto">
          <a:xfrm>
            <a:off x="155575" y="-2141538"/>
            <a:ext cx="7153275" cy="4467226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2102" name="Picture 6" descr="  Autumn, Leaves, Kitten wallpap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9200" y="1828800"/>
            <a:ext cx="6934200" cy="46196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Medal for Leroy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50530" name="Picture 2" descr="1605792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0" y="1447800"/>
            <a:ext cx="2895600" cy="476642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Medal for Leroy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57346" name="Picture 2" descr="1807975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2916936" cy="44196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77913" y="545812"/>
            <a:ext cx="8150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The Prince of Venice Beach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Skateboarding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California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Living Rough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Police investigations</a:t>
            </a: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23906" name="Picture 2" descr="1663562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66800" y="1600200"/>
            <a:ext cx="2950657" cy="4419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Medal for Leroy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55298" name="Picture 2" descr="1837882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00200"/>
            <a:ext cx="3028950" cy="4400551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Medal for Leroy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4578" name="Picture 2" descr="1826353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828800"/>
            <a:ext cx="2524125" cy="38100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Medal for Leroy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15" name="Picture 2" descr="193214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39715"/>
            <a:ext cx="3028950" cy="450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Medal for Leroy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0482" name="Picture 2" descr="1822273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400" y="1600200"/>
            <a:ext cx="3028950" cy="4410076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Medal for Leroy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Holocaust stories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Horses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Ukrainian history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Survival stories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8674" name="Picture 2" descr="Cover image for The great Greene heist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0601" y="1752600"/>
            <a:ext cx="2909570" cy="4419600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4098" name="Picture 2" descr="1869338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2000" y="1295400"/>
            <a:ext cx="1730828" cy="2514600"/>
          </a:xfrm>
          <a:prstGeom prst="rect">
            <a:avLst/>
          </a:prstGeom>
          <a:noFill/>
        </p:spPr>
      </p:pic>
      <p:pic>
        <p:nvPicPr>
          <p:cNvPr id="4100" name="Picture 4" descr="1869338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3539706"/>
            <a:ext cx="1889909" cy="2745717"/>
          </a:xfrm>
          <a:prstGeom prst="rect">
            <a:avLst/>
          </a:prstGeom>
          <a:noFill/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5122" name="Picture 2" descr="1804896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5912"/>
            <a:ext cx="2990850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0484" name="Picture 4" descr="1846563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427172"/>
            <a:ext cx="2943225" cy="4524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pbs.twimg.com/profile_images/494334078221422592/KbIsAL1r.jpe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4629" y="5871579"/>
            <a:ext cx="658391" cy="658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3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12192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609600"/>
            <a:ext cx="62484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Notebook Novels</a:t>
            </a:r>
            <a:endParaRPr lang="en-US" sz="5000" b="1" dirty="0">
              <a:solidFill>
                <a:schemeClr val="accent6">
                  <a:lumMod val="20000"/>
                  <a:lumOff val="80000"/>
                </a:schemeClr>
              </a:solidFill>
              <a:latin typeface="Courier" pitchFamily="49" charset="0"/>
            </a:endParaRP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2" name="AutoShape 2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8004" name="AutoShape 4" descr="data:image/jpeg;base64,/9j/4AAQSkZJRgABAQAAAQABAAD/2wCEAAkGBxQTEhUUExQVFhUXFxcYGBgYFxcXGBcYFhcWFxcYGBQYHCggGBolHBcUITEhJSkrLi4uGB8zODMsNygtLisBCgoKDg0OGxAQGi8kICQvNDQ3LywsLDQsLCwsLCwsLCwsLCwsLCwsLCwsLCwsLCwsLCwsLCwsLCwsLCwsLCwsLP/AABEIAJ8BPgMBIgACEQEDEQH/xAAcAAACAwEBAQEAAAAAAAAAAAAEBQIDBgEABwj/xAA6EAABAwMCBAQDBwIGAwEAAAABAAIRAwQhEjEFQVFhBiJxgRORsRQyQqHB0fBi4QcVI1JygjOi8WP/xAAZAQADAQEBAAAAAAAAAAAAAAACAwQBAAX/xAArEQACAgICAgIBAgYDAAAAAAABAgARAyESMSJBBBNRYXEjMkKBobEUkfD/2gAMAwEAAhEDEQA/AMlSuYpvb2Tbwdb/ABKT2jYZWUp0jpzOVoPD9x8Km6DEjPdeP8hP4ZC9z2cLEsIXRAyp06Z9kiHFg2URZ8fBMbFTNhfsCOGZLomR8Q1fLCy7AtFxuvqGBuk9Jgheh8XSSL5O3g7W5TB1GWYVDQJTKiRoTXaKRfUWcPty4nsmbW8ihbCrpJU61Qkyhti/6TaUJ+sZ0hAXmmVVb1pCsBS3WEGnqjcIejULHY2VlxVwh6eStQUNzid6mnteMamaUvuaecINrCMhd+OSl/WAbWML+jLgFOocKpqtZTlY35mQNpyrviL1ajGUO0SUwANuCbEIrXEiCrrS8gQgn0yvU2kLjjUipoyMDcNYNRyqq7dJUBWPJTY7WMouNftMLA/vCeH1tRgrVUtAbymFjrdhaZzCYVLzUMFQfJwF3HHqU4cnFd9y+/fqMD8kvNqRkphwlwLvMiuL3DGtSw5xsMaiPCq45GBW0/7sILidUA4KObSGiQf7Kynw6n8PW4gkjEpquqmzBbG5HETPG5DsIa5uQCFZXe1pMeyW12z5leig7kWRiNRpf8SaKeloycJZStDGoq1jAWh3TPyVhqGpDWhYPHQmt5bP9oLd0jokKdl52dwo8Ra9hDD81y0qFjgOSKyVsTAFD1BqpLHFcD3O8xRt+0EnquWNMhhDgi5irrcH62sqDqQsRL88kVxK3Y6CMFL3SDIXru4mIQlCXDAwlyBcZVhNXeMaLcDTmQgOLkNa1rOmVrL2lTc1rI8zogfJL/EPCWtoufzC87FmFi/ZljoaNfiYUUJR9haCZQTSQiqF1BV78iKEgSgbMY8ZIDPZZ/UUdxG71YQEyjwJxXczO/JpZSKMLyBCGpCFNsucAmNXuLWFcOoy6CndbhYjCgzh8NDhuiba+EQ7dQZMpO0noYcQU03uJ7igWKDa+EffjVsErpUDOVSjclsybNjKPQlrWTurbduYUvh8lOmyCuJmKI+tqLdCTXFMB+FY95jdA/FIdlT4cZDE3G5HBFVDHqTHkBStUVcUIZK13UeM5MZYWINS8wyrLmz0t1Bcsy0lM6zvLBSmdlYVHooddxC2ouVHSiGW8uiVypTAdCeGFyYoR3KadEnYSvMZBTdlFrW4QTRD5PVcuS7hNiqoeI0ZwkevSSmPEHkxpQNG21TKDEOILEwsluQqztO8nbBRTH6o1JcLY6obkp1w7gxkF557LspxruFiVzoz17DWCClV3xBxGhhTjjjAC1sfslNxbhsFqDDRUEiHmsMeJgFzRiC5VMoa/wBF24q63AHYbp1wa1a546BUPkONbMTixDI0WU7MtbnZEcP0sknB5J/4otQ1ksjCz3DqfxTBSlyDJjL+oZxlcgQQa8q63aneyGrUJcC1Hcb4eaexkKjhQdku2TAwCckgjGTk4PCLfhut4M7CUFd6g50csIu3rua5zhlswhtZLzOxQqHskx5OM0F9wE5IUbulCaCy1ebkCiLim3Q1M+4AiTtgLAzY2LdV5T1bBuB3CN8fUA20e4dR9YS6wrtc+3dB2/RMv8SQDZkjqPqF41fxkH/u5RkOj/f/AFPlNNsqylRyo0tlKiDK9o3uQLK71kIIJjeoIhOxnxi8g3OscirP7wQrAjOHnzBa/UxO5pqVY6cpVXpkukLQN0fD5bIOnoIXmY8gBNCejkBIFmRtazYgoeq8TIV1W15qg2xjumDiN3Ad2OjInqqg6SvayMKtpIKoUSZjDH7IWq1HRIQNeUtDucRQhVlWEQr614dOn2lKqMo0MJRPjW7MJHYAgSVuwnZE1ap0wUVYVWsYZC7Y2brjy026nSAe2owCe3dJLFm6jePFdN3E9OoQZV1Ic1peKeEnUqrKbNVQuY0nGxMh3o2RueSpueAs0P0VA59KDUaBgDYkO5kGJx1TCw6mKpoNcCpkaVRMHIXWkgdVVUefxJIH4jWfqSuryRACCose6Yn2VlbbCM4BWaCQ7com8ELATsf8RwCZ7gFLS+XI3j94dTdBiET8NocSkvFq3mwMJCEZMnKo9x9acbkn3gqwDuEb9haKczlI/gGNWxRHxiGZOU5k9KYkN7YSv7M0HuSmjGtpsxgpAa5BndWU7lzjlE2Jm9wFyqpjR2uqIQd1b/Dgtw4Iqzvvhuzsqbq5+K+AkqGDVWpTzRlv3JXdyHU4MEqqow/D0sGfRA3FBzHZ9U74GSWE9JXZF+tQw6h4sn2MVYUZK34O0UhO+/us5d0IeYT0XpIII2SipSl88pW4WcE8jMyolCoB9t0gsJhR+2+UAKzjFAFwPJLrhsbKxEVwDIcmRsZI/E+qWF5SpuZqBgY2/kI3xhUZcWpZRcHPwQ3aYPU4WDp3Lm8z8/yhGWVyW4G3Q8u46KE/Dpg4OxGHMG7itnBa7cOpO9s/RWfYntHmpvHq0j6hP2XgwS2O7TifRGUL/k6R/U1xj5THthMY5PxBVU9GYfiLOuEurU4Eg4X1Zt1RcC2sxrx/W0Oj3IQXEfCFrXbNGaZPNhLgOzqTjj2hHi+UE04I/wBReTATsT5nTR9gzKL4j4Xr0AXQKlMfjZJgdXN3b9O6C4c7zKzkGFqYgKVNGOKlbkVCi+HKm/dsqGPwp+HuOLepqacEKuo0AwhbOudCqNaTKkCHkY0tqFvtggbimndsA4KF1ZYwux5+LUYTYrFxNQq8lc6iCq61uWnChlVGjtZNRGjJ0qIBROkkgMaXE4AAk5wNkGZX0b/Di7ApulrWwY1bucTMyQMAYgHPNDws+RmlqGhMdb8IuHuNP4L9fQiPr6Fbjwl4Rq0JqPe1ryI0bxnm4GNuS1f25gmIkmMfm49sKx1QaZHP+fX6qlcaydnYzO+OOJmlTgEBzobqG4G+6QeArTXUqyJaaRDu+oj9AVf4tpuqnQXHJhsgb9in/gfgzqDTPPfbEDr/ADklMu5WrquAj2Z84u6Giu+mDIa8iewKp42weWN0z8VH4N3UBh0kmQCDEkZacg4PrgjBWdr3Wp0qdUYPcP7F+uvZkrRhOIRVva6XhD2t3pMqFTiZLpHsjYOxIHUPGyKoJ7j++I0jKTV6gEyhvtbnGSh7iqeaHDgK6MLLmDbElXuJMThUVKp9kVw6i2phW3tmGuDfonclDVElWZbkeG2gqt3gow8M0AkkFAuaWHGPRW3BqObuSgbkTo6mKK7G4qrVvNCnQutLhCjVt4yd1W8AKigRFElTGt+/UzV2Q3A+IuaD3Qb7kv8AKDhWhoYElk8OJEpR7ewY7syAxxdzlKadbS7fE/kV6pWhu6Ca4uJ6FDjxdk+4zLmGgOxHVOk2qyCM8v7JJxPhxpkA80ZYVKhhobtzUOP1nOcNWIXYuSZON6mZ+D4+Vbl7CARr+6dyMx68/kmDOHsMaKoE/dJOD0Eg/ognOcM6NTecbgdgpPtW1f8AxFj3b/DedLiP6Tv/ADZON/mSAQ1mtri1zAS0weRnqDzCY025BwAcEECD+xQ1hdMcPPrmIIJ1ObGPvbkd1c7y5Elp54I98z8wEksboiMCy+3tQJBc7PIxj0MbImk17DLcj8/fmuU242we6gPK+WunrnI9eRQHc3qHU7tzTLT7H9UFf8Ao1vPTApVeYGKbz3A+6e4RlKH5zPaAflsrBSHLYfMJdcTY1CO+5j+J8MczD2kH+bHmEstKOcr6VXoNqM0PyOXUHqOix99ww0qhadjkHqExMpogwSoJuC0xGEPoMkIh2DCi4Q6VoMwiEWdUtTptSQs1XqZwUXa3JiEjLiLDlGJkrxjipRDhtlJa9Mh2yZ2dY8164rsBMwgxMytXcayK63dGWcG4DVrDUGDT1cYnrGfzWs4XwT7MzURreJgdATGBgE91lvD19WZXplpBoulrgTBaTIB/P/1jE5+iW16Ha2+h+f8ACvRxhBu9zz35jXqYu14dcsv/AIrng0XiHMz905gCYnG/dbehWGgNBny46kbfsgrktL5O4z+k+gM/kqnFpHl5Z7jr8v1RFqmVyhVhZCo4/EGobQRgdweRTPiNzUt2AhpqMAieYyIkAfn2jmlXD+Kljodty7qrxBx9j9DWudJeJDSIMEYd2Qhlqh3O4texqFcR4TQu3CpVDi7TAIdEDfAyOu/VIL7/AA8pvBNKs5p6PaCPm2CPzWjo3LWtB6bxyHp0lE/GLsaRpPOf5hHxB/eDyYa9T5Dxvw5XtT/rM8p2e0yw+juR7GEFZW4IX3ylkCYIgAgiRjrKWX/h+2qO1Oos6Etlh99JErGxsRqGmdQfIT4x8MAzGFTehrsr6ne/4dUHNd8Ks9rjtr0ub2BgA+6xrv8AD+9YS002vE4LKjCD7Egj3CDgw2Y37VbQmcpDTBGES12rJMlRvbCrSdoq030zP4mkTHQnB9l6i0NKEiGrV1Kalz5oIV5u8Ie4bLkNUaZwu4AzeZFyd46Slt2URc11T8IvEp6eI3J38yanKcASF25qSOcczyE7SeSa+H/Dz7g5JZSafPUjA5wBzdhPPFNxSt6HwKYADm6Q0wXkTPxHnrIwuLAGuzM2f0EylJmqG9Uwp2RZpB26pS2qBBCZVOJl1PKTmDmuPUq+OyCy3cYURoBc0Z3/AGWZ4vxI1XSRBCbP4sDTDR96AD3WcrbrvjYiGLMNzfm5wVCodTSUHyJlw+iJaRPmz3gSlVneuY4D4mn/AJHyn16JvdsqthxEA5LqY1N7S0jH0RMKMQpBnhTcCHNhwAgtJ3B6HkUdRvST5dYJgGWsIHcycjkg6R1x5A0jcnUz3I6dwifhPG7C6MyxzXY7TBhLaj3GCxGzW45Z3A29QOSjRa3cnftJQlGi52QHDrqGk56tOCO4lGgFrDLQ5scuUfRKOoVEy40+bDq6RuffmpU7gnH03+SFsaoOBIPXaSmDagcRrGdwY/WFhmVOGq5pBEOBwQcfLG/ZW16VOs0NPtycPQ81HSDzx1H69fde+zHkNXpg+3fsgM2ZDjFi6jUE5adj17Ecj2UXEEBa97pOl4DgBzHmB6SknFeAksLqEHM6djEbRsTPSN9kYINA6nURM5f0IyF2zdjKnrcPK9paeYIIPyK5THZPUnjTRLVysRl9qBACF4hbmNSgGxuj3VA5iTX1kERg8wQZRwu+LJwCCIg8sgz64/NOKvHqzQ006TjLfvSNMgxHVZhw0yp2vGqtPytgjoQD9VQ2PkeSxS5Aumm3tLupU0uyHCeU78u/L5IircikTL2tIMFpORzyD6kLNWXi6to0Cm3UDIc3yHbEwMwYPtBkFI7y9q1qpfVdLjuYA22EDthBwc96hc1vQmm4telzWkO2I8zT0IIyD1V/Aa5L3PLiRzPUnJP5hY+7a5wDQTA2E8zzWx4RS0Um6TPc8zzlcBxjDsVN1bvYWgzGx5qy1qSdLcARmOsHZZzhtU6ZmMQnVnAMg5P8CaGuSstTQM2H59P7clAVgN+qXi9Ix/Vn0OQhri6LtjB7jnPNM+wRXAxwbmAuMuxjv9UttqjnsmMzBjtzz7LteuWiCPl2/n0Wl53COKj2PGl7WvafwuAcPkUivfBdlVdIaaLv/wAzDT/0dIHsAi7O81N2iOa8+7kSILes7LCVYThyU6nzXxV4HuaOqpSHxqIJIc377W9XM/UT7LJfaAG91+gLC8/CHDskXHfBNjcFz4NCoc6mHylxnJpnG/SEBXUauUg7nw805MlOvDnBHV3jcUQfM7af6Qev0Wt4J4GZTd8S5iqRq/0h93eGuLpzjMdxKbus20aT6xGihSbIa3rOGtHUkwhZ6G4QG9QW6qttKBqaQGs8tGnsHPOxI5gbkr51bWrq1VzqhkuJc49SclH+IvFDrssljWCmCGtEnczkncpdSuSIIMFK8wCT2f8AEpxohon1DLuypUwdpS+laghXVmh7xqMoSs7S+AcLMfKqvcfkCXZGpRdUdBPZCls5R9dhfnsg6Ywq0PjPOyL5a6jU2YMNOJx1+qP4Wa1Iaabw4N/C7YjpB29kLbuqVqgaxkEnYYA6x0T2nT0ucC0zMaZnbfKjyZCNSpcQMHuqlR5xTY2RsCf7ISpaGIl7JEHSSB7hPrVgMEP2OWEgj3BRFWxM5ODyEgAdoSR8kLqGcJPuIOHPIcGOOpo2JeRjv3W1t7RjxgFpjdriD6Eg5QlrVa53npsqDY62Nl0f1DnHVetremys409VOZOjUSyOwP6IMnyA5/E76j+YFcUaNLzl8w4gExqa4btiAQeygb9hA1uDQeZ2+YkSiOL0HvcHBstxJbBM7S6N8dULUt9APxKT42DmguL55Fo2RrkU/vN+pquHgO8pBBa7ZzHagRyII7qLqtQE6CxxB2MjB7/qo2nC6LG65NJ4OWklunoSznIhUWznOcQ6rqz5dNOGQM5zP/xb3/L1A0O40dV1tAqNyehyOsbEhSp0i0f6Zlo3G+PfI+iEFNzdJB1tjcZPu2cjuFy3qguOp3w/Sczz/gXMKmCGV6FK4bDgCRyIgj0O4/NJq/h5zMt8zR8/bqjqL3lzgSx4gFrmYcI31Uz7bKdPiT2xkHmOYIPLBwUOxoGGEJmdu7eRhLAC3C2Nzd03iX09O8uGAPXt/MJdeeH3OGuk4ObBIGQfSTiffp1RIxXTQMi3sdzOV9lVY2usoq8sXjDmkHupWg0qoGk0YkJbeU9buFKoRyhRqgPcSF68e2coVj4cCFwFjl7hs1ePqMqHDCDLj+y1vDaUsDOmQs02sakAK20vXtqMYNy4D5lSEux7lNIBqaW4GmmTsQeSI4TfkjlPQkfQlR4uQWBoGSY+SFo2/wDqBjRyknoE9TJiLE2FrVDxsJjtk8wp17cb6fX+eyVfag2kC0eYAnvu3PyCld8WIp6nO5YxgkjHqD0T+Q6kxUxpagNGnUBMkD3n9kHxGsXEwJ5j6EeuEG2t8TQQQANRzyBITKycx0acjB54AkjlzP5Le9TKrcosHO0OPoR3CHqVHDbnvj6jmmjCxjXZBAbDc7xP6k/JK61WAB7vJ2a39yhK6hA2ZKxuQ0+YNbOxGB2TJtQPxPNZ4VAZB3yY6ZkD6j2THg12WmHEEdDv7HmtBIExljZvDQGlznY0l0mMNG+ey+c+MfFDbnTb0P8AwsyTtrdyJHQL6zVY2pSc1j4e5rmtcAJbqETB3yF+cOJ2j7es9hPmY4tPeDCBk5HuHhcKbIhVSxbOf2Sy7cJgckw4hcaqQB3wkzSAcytwhjtpV8lkB4p/3O/EMElCuryi7tsjGyWndUoAdyLKSCNxvb1Tpwo3DA1UWL8gK7jDTIb0SP6+Mq19fLuaCxfpy0lrp+aur8Se1+rGd/1VVOnO6tqUBEqVuJO4a2Op62s3OOtjmwTMExCLubiuwCCGntBmOqT/AGpsxMLzuIMjOVhwEm6h/wDI1uObXxGRl1IuPM7Qf2QR8SVZIfTBGSIMEeqrsbltQGAcCQFGrw8Oh2W8+yI4kB2KmLkHcO4Jxhz3FxBYGRhuxB6zuteAKga9tR2nMh7fLPODgj2KydgGtbgCTzB+oTW04jU0kOZLJOwUmfFZsCNDgjR3GfEg0tGo6g0cyTj3Mx6IS34RT8pDxTcSI8xgAk6if9x2gYS6i5rqsknTtEkOb3AKZvr0g3/yagDlrt523CBUdBomE1dTvGKQomWVKL2OIBkEOBxkgdcoun4fGkvdWAYcNdlwJ6HoUq4cKNQubLgxx82qHR6E8lXXo0bfyUK7ydRcWEudTnl5fw4xhMJbjQP+IoJZAMvfQFOq1ryHCRJbLTHODzMK7iPD2Or/AAzS+IQQWOInUD5h5sYjcbIL7Z8aRVLZH3cxEZwdz0yirKg7VqolzskB7jgCCC3uMrObe41sIUaNSFzZkNgEeQkBr3vkZJgOJgtyQAZj2UqT2AANfUpnBgQ6nPq3I+SHveLmk8sqSDG8YM8wqra5pgF+tzY2GgEOxznl7Lldv6hqacPhdxvSv9XkqgPacDAI7EkjboTB7oWtwa3eSWvc30drBzza7zA9gQlrb1hI1NFMucAMgg94Xr99Km/ScnOWtP6fumhN6JEQbXsQTiXhOoHE0ajKzRnTOmoP+pwfmkN01zDpc0tPRwIPyK1lk8hwe3UC3bJEz1GZ9d/omd/xRj2aatBr8HEAx/15eoyqPsdSAdyZkB6MxNre6AnHhS6FStJbMAwf9pIgH6q9/BrKsQA40Xn8LXTtuS1429EZwfw7UtXE6mvY/G4a7tLSY+RKG8XvR/WGDkXx9Qm6rPmQBAnnvjqieGMc4zMOeMctgTMdFW6yyQSRmNO3zlMbOkGOdBBcAMDkADgJoUHYgFqFTgh0OaZjl06gg9MqviT2/CcyJJ2E7dD9Crb0spjW0RIx77yOUQsnd+IGhxgT3lZ02hMAsWZoKLnBoBOAJPUnkCV037tmwT2A98rNt8WNzNM9oP1RvDro1XSwBrSQCTkgc1rEgdTgAY4L6h8xMEDOdPzPIIatxtzhAO34jP8A6g/VUcYuHOcZOMf9o5pIQZxjK5Rq4VCaDh9Xrvv9IHZPrfMOA/Q+4WVtA8Na4z5jEnnlaS0qnMdDvzjTmPcI0YEReRaMe2/EAyOY6Ebeh5LP/wCJPAKdxRN1TEVW6ZI/E3bzDqOqafDkDVgjCI4tRm2ewEecASlMxDaEFQLFz4Y6iR5XIRjQHQ7ZaDxFR0ONM74g/qkFe2PLKbjfku9XKMi8SOO6jO/tWfDlm6ztSnCbNouDEtu6ZhdgJXVzvlAN5VIvxlXW14M/EnsTn2QuvCrqZVHAHuSDIV2JtbG1fpwQ7n3Q9a90nzAhCW1arROPM1E0r4vHmbPqoygsk7Ers1XuLLq9a50lmVylBwDEp1U4awiQgXcM57Abo1dPRqDxYdi53hjHtqaWEHv2WgtLjQTq8zCIcOnoltCoxgBbGMd1C5s3xLXwDlIzEZNHQjFXiLEc3XCqZAqUnQDyQhrV6QEOLmjkP2Vtk86RJ2TGm4Hkoy7IaO5pT2NRL/m75y2ZRTb0O3ABPRF3Fkx0x5XJdbWRpvyPKU5cofQ0YPkJOjfiehHMfsmDbincl2gtZWaMiPvjq39kW7w0x7RUY+DGQdvmquE8P+BV1VaetpxqEeXv1Wlx/ecGYe4pZwj4jnNfUIqT5W8ndRP+5X29SpTb8NjgQHHBlr2k8uiO4uy2c8upuwebTkFB3l45h1ODamI1aZcY6wt0+qj+TgWejCX3zxQc2sARjSSA6fVJ3Vi4gFjAcfdJEex2QTOJvc6RSc5s4xAPzRjnHUC5oaYndEMTBqqGuRApNyV1Ra0T+PHZvqvUOItY12rIiSd0JcVC4ycD+bIuyt9TDAw4QcSnkKiyQu2Rv0jW2t6tWmKlFwcCcgfejmQDvHQKz4TRLgWOjDg/Uw9cmJY7sQvcBAtcNy0ggtzEnZwHXCZcXrUawa92ilWaPvQNTgCCG6ucZwpQ9NXqHRiWs6lAcRVYHThzDUHs5kwPVesXVJ/0nuAO4zHyJ6J5cnVTjS2dw5hFRhjppyPQrO6arR/plmrVjSS4HmOWPQoySVPH/MwDe5McSe15a8kQQNWS3UOp5SnFtcVHF0NbI5Nd5pGDg9YWft3VA5xcwkk+dhMe7SdimJsTUYKlEuG4zDSDzDi0kSjORitdQfrUG4p4zxGs98Q9pEg857Y90obQdzWrq3NVkCrT1Rs5wIPs8ckjY7cO3zHp68132OBoQuCHdxWWgd5/JXcKvTSrM80NLgHdCCcymVO2a6nkeWBDuTehmcg7fJDXHAXNpCq7SWudpaQTjf704GRCamUMKaA2Eggia3iNB2QBykEZBA6dv2QPD7TVnfn+eUntuN1aQ0F2BylrxHQOaSIWg4FcB7mubs4nH85QsXQqawI3NXxy1a23ptbAd99h6lg1Fvrpk94PRK7C+DtLgdtxvyAPq0jcdUb4wqD/AC4mYc3Q5v8AyDg382mFiOD3hADh6PHfr6Hf1QYTxuLrkJ9KpXDXxu12B1Hb1GN0XfNmm6O20b9RO/osjwq/Mggy3A/t3T/jN2G25cSNLR5gRt6zy9UbHcVxqfKPE9051w5lQBpYSJH4gDg/JJftOl2OS5xS/Nas+oQASeUfMkbnugHiE4Y/RhfZ1UL/AMw1PI5KFQTsUBQOTKk2pBwjOOjqYMtjylraWYKGrtgwim/mqKxWq24LjxmjouznZFBk+iWMvORRtueijcEblSsDD2HCIpvEEOGEHTKsz6hTlY24uvrTPlwmvAqgqUzTflw26qDGB2OaofTdTfrbhw+RRN5LxMxKQ3GVO30yNj3WgtvDbzTDw/JzCTX96yrSDiNL+cLU+EOJipQDSZIxsVOwbjZhv+kzNZxY7TUbHcLlCu1ztDXAlajiPDgZBEgrFcT4G6jU1sy3c5yFuNUbR0YBP4l97a14jzgA40nBTjhvEGUx8OrqY8jGvYqng/FmuAa8EQPVM72ypXTYcT5cgwZTaB00EmupmPsVGiXufrMuJ8v3c9EA68c93kY4NnElNeIPcB8JjQWHGTlXcK4U8eR+nOWuG47FY+tnuVYcgAr1A5qOwTAB+7ASq+raXEk55Bax9iRJP3h05rKcWtofIG+TMHPZMwN5QPkAFKAldB3xPvQAjm1nsEMggDcZQbbFzhqGA3kCrLUOaQQRBBn0TcjL1IxYhdLi8xnPMfX0RVV5dG6RVmNJyNJB5I+g5wGmSWnAPSeyndR6hBydS99B2X03ZG4BIxzI7ojhdZ5HngavumIZU9wNx1QFBj2B3wzJbkhxx0KP4LdtdJc2CAQIy0OO/lPXqEsgUeWx+fcamdh4mMarK2NGnIGDn2A5j0KssNbKjXVKI0OB1OYZZj31NPsmfBKjKzAzZ7RLf7EbIXxDSc1hcGsdy1nD2nnt971WIT/KYTNZqFcXJZT+JTcyowj7jufZrtiexj1WZpVKdQkmlpHY5HYtO3sqLniVJrYrFzHDLQJMxzBbsfWEJa8To703PyeY26ck8IQJyoK13Gdpw/TU1UmgzIcIEGeuZn+ZR9zYU3DS7UJ5AnT6Dl+XRC069UaXMfJLcsIA2zIOxx1TOg/WDrpuBncP37iNh2Kxr7uDqZPjHh806gDZcxwBzMt/5Yz6j8loOAWpoMNQDUdmRhs8zurL27Zpc1+pzYOmQC9rsZ1SJb1CUMv9I8pqad3aSBHcAkBx+XqiBdhVziNXUn4i4tWuGCk1smZfHRuwgfNJ6Tn0ocMRvIwQdwQdwmP+ZNqN8tQyHDMEO3BEH3/LdR4txZr9QIY4mT90g5MbjG5RKG0oEy0AJMOoXgFIxg4Putd4buS5rg8Aj4c+bOqQTBHpj5r5S/jrh+FunaIOE94P45FONbCRAbg5xz/Mp5xNxkzupMxt3QLXEwAJMRtvsOypLhCdcRLK7yaZOeTsHfsI5pNeUHM3CepJHl3FsACSOoJUhcaFWN1KU0iJuWheqCVBrlJziEs3cMbFT//Z"/>
          <p:cNvSpPr>
            <a:spLocks noChangeAspect="1" noChangeArrowheads="1"/>
          </p:cNvSpPr>
          <p:nvPr/>
        </p:nvSpPr>
        <p:spPr bwMode="auto">
          <a:xfrm>
            <a:off x="155575" y="-1714500"/>
            <a:ext cx="7153275" cy="35814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31074" name="Picture 2" descr="http://i-love-cartoons.us/snags/clipart/Thanksgiving/Peanuts/Snoopy-Woodstock-Autumn-Leav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0" y="1828800"/>
            <a:ext cx="4800600" cy="45082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3" name="Picture 9" descr="http://downtownwallawalla.com/wp-content/uploads/2013/10/fall_leav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33564"/>
            <a:ext cx="9144000" cy="6891564"/>
          </a:xfrm>
          <a:prstGeom prst="rect">
            <a:avLst/>
          </a:prstGeom>
          <a:noFill/>
        </p:spPr>
      </p:pic>
      <p:sp>
        <p:nvSpPr>
          <p:cNvPr id="11" name="Rounded Rectangle 10"/>
          <p:cNvSpPr/>
          <p:nvPr/>
        </p:nvSpPr>
        <p:spPr>
          <a:xfrm>
            <a:off x="609600" y="762000"/>
            <a:ext cx="8153400" cy="5791200"/>
          </a:xfrm>
          <a:prstGeom prst="roundRect">
            <a:avLst/>
          </a:prstGeom>
          <a:blipFill>
            <a:blip r:embed="rId4" cstate="print"/>
            <a:tile tx="0" ty="0" sx="100000" sy="100000" flip="none" algn="tl"/>
          </a:blip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1371600" y="457200"/>
            <a:ext cx="6781800" cy="762000"/>
          </a:xfrm>
          <a:prstGeom prst="roundRect">
            <a:avLst/>
          </a:prstGeom>
          <a:solidFill>
            <a:schemeClr val="accent6">
              <a:lumMod val="5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1600200" y="533400"/>
            <a:ext cx="624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Courier" pitchFamily="49" charset="0"/>
              </a:rPr>
              <a:t>Pure Grit</a:t>
            </a:r>
          </a:p>
        </p:txBody>
      </p:sp>
      <p:sp>
        <p:nvSpPr>
          <p:cNvPr id="1035" name="AutoShape 11" descr="data:image/jpeg;base64,/9j/4AAQSkZJRgABAQAAAQABAAD/2wCEAAkGBhMSEBUUEhQWFRUWGRoaGRcYGSAcHRsdGxgYHRgbHBkcHCYeGhojGhgdHy8gIycpLCwtGB8xNTAqNSYrLCkBCQoKDgwOGg8PGi0kHyUqLC8qLCwsLCwsKSwsLCwsLCwsLCwsLCwsLCwsLCwsLCwsLCwsLCwsLCwsLCwsLCwsKf/AABEIAKgBLAMBIgACEQEDEQH/xAAcAAACAgMBAQAAAAAAAAAAAAAEBQMGAAECBwj/xAA6EAACAQIFAgQEBAUEAgMBAAABAhEDIQAEBRIxQVETImFxBjKBkUKhsfAUI1Ji0XLB4fEHFRYzkoL/xAAaAQADAQEBAQAAAAAAAAAAAAACAwQBBQAG/8QALxEAAgICAgEDAwIEBwAAAAAAAQIAEQMhEjEEEyJBUWGBcaEUMpHBBSNCUuHw8f/aAAwDAQACEQMRAD8AqNNzukkDBr5UMu5SADgHNZumpDBCZtiM1wTA3AnmemPnypI5CfXWJKMttaxk9sMcvp7uPONuBGoAOApMwCWxrPahUUqEJMn74WxZtLNv5jQ0UprBg4Vf+vLPuFlm04Lq1DA3LfvgWtnRYFtoxiBviaamZx2VNsgk4ApO1MAtEN0wfQyqm6uCfXGs3lhtCsQcMVgNTCN3CspRWosJM9bYioZTa5BYT64707P7Zpqu0f1YFp5UtVJqnnjAi+RvqaR8witVemZUc8EdcdNl6m2T1xOuaQKFPA4GJn1GnTF23f7YDd6E2wInzmRO3zA+npifJ6Sj0SN0NjpqnjKSpJE4AoZervNSkjMB0AME4cFaquotmEIXTnQBX3FefTG83qKqNqiB2GCQ1etS84KH+mCIwkFWCysfMcaos+7uZYrUaZLV1ceaAOMcVKxdzTWoYHM8YD0rTwNxP098OMvqNJfIUEnr3x5wFPtEEb7iunTABFrdcHafnV2Er9cLtTFKYLAEdBjnLZpUSNsTxjWTku4an6w9s+reRGv2OMWkoUio89bYX5bJguGXjrGG2UaiCfEIJ7HGOoTQnrvcVJWDvtQyB3wS2Ueo6oSt+mJ6NBm3bFVAflJ/d/pjeT0dlYM9Td322P2ONLCtamXqjuS5zQVpiZkdRgWlqCosKCLx3wyy2uIxdACZtcThQFLlrCVNothScjrJNGup1mtRDqVZOfxcHHeUqkABeMHVqKuyl1ERxjuo9FDdStrHpjxcVQEYBOGyJANTrA+mBsvki3mBHOCVzG5G3ttU8H/OFlfdvIUwnIPTA4+fVzDXxN1nqT8hg2BGOcppLFl8QfMYHpiatmqiJBI7+2DamqhKaBwG3dRyPXDmLDQmWJHqegEoFpie5wmrtVoA0QDe/r98WXJK1SVpuQo+84ULSYVn3bnAELuvPscDhciw3xAcfMVNptWJaJN474O07UStPYFmT5u4wbl8uH3BpUi49PTAVKUQkpMn5v0w71A4oxYSjqFZ3TfESzsLWB4xvLac6qAoEf6sQs5LSxbb2B4xI2RbobYUAxFExxx3sTVUBoJEDpP64hpZ2klUFhutGDMwRUnaJA4wrpZZGP8Adbd6YYgBG5jtUY65qCkqaYJNrDEKZ5liV8x4Hb1x0umsjTAAPGF2oZGs1WVfygcz+WPIi9RTZSBCamomP5h68YgbbYkyCeuBa4hShQs/RsH1dI3UVXd5rT6YYQqwQ7MdCTUqqyNoF+cOctp9MjdvB9JxDldISoAlxAgn6Y0fh8U22hifXETOpPdSoX1Ac5WsQnPScc0FYQazC/EY7qaaadSKhkcgd8F6jWVwoEDsMOLaAEwDdmdLo9N0kNJPY8YAq6MELXMcXxlTMrTP8s7TF+xwwep4lIfiJ5jCj6invUIqCINkNOWmNviFhyQLfScM6JZiLwBwBYD0AwHlsuqjyk3sZ6Rhzl6e2J7Yx2LHuJ0u6nQ8QKVJlT1N4/4wvf4cQje0T1w/pCRhVXqsu5LyOPY+nfC/cD3NQholzFDaVVVueJ6+o74LqaAVp7mj1j9Pf/GLFoWVUUiC61EYzEfKTzHr9sEZ+gvg+GLCQZ7X7xftgWzNdCNKgzzTWtIbxQaKMQAGZjxBOJ6OmsRNbyiY9/bFg1CoaIsyzwACb9x3i84w6y9BEikKgbaLufmbpDMetp9cWLldlAAixiCW1xEujMp3UySO04npaTJDNi1086lXapogVGEkFtpWDDRAvB6YDzSg1gig25Bj9R98LbM3R7hAUJvK5MQCRAAsMD5ukQAe2GtRoxDUQMpPXCuJq4kZN1FunkByQoG4EkxwR/m354HzmX38DYvc8n/nBdNgJjAOSovmGqUj8tNo3DmJMADqQsXNvfDFHL3XLQUCb7kdWk7J5BBB5nkf59MR+G8w0MOmD83ppoiN/lFwSOB78WE3xNRoOqb/AJlB4HzNugAx0EGceLVtZgVWG9QKoyrFubERhguWQrayxOAIdqjSp2k2Bn2J4/cYyrTWDctHJHHt74B1uoK/QRNmsufEbYxaenpiZc86+QgT69MMtJq0Z3RzInoD298R5qkrOCGXzXvyB0tikOS3EiKJCbM5oZ2pTiwAPMfrjKCO5BL7Rc+v/WAc2jq0zvUWleBMxP2OOF1HYg+2N9MXqD6vL9I40yqjVmXeDBvPXA/xBV8PyrBEzB6DAmkaaKW6q4IJ8w9sdV9Sp1R5zu/tA/U4DgBksDU3ZWDvqi1Da1uO+ChVcAXmwwPQpqqglhzb/GIszqRViL4cU/2xiNQ9xjjSc8i0TvADzAk3jAuWZRUNib8j1xFm9EJJkkx+eDNOp1EUMALczzHphZCgFge4ujdGMdWqLTohpuOnfCbLOah8oj0Pr1xBq6vUq+QG4mGNhifL0H3KrWXgni46DGKgVdncyzyjT/1nhm4DM1wBjgUpLFgVAFjg7L63SS20mBzzgSvnqmaUhFATE4OQn3DUcSFGxM02lXdCRYTz1xj5aoCC7HbiPSM1XSslFzKm3Hob4cZncaZDL1Pl7x/t/nAuSHrW4IN7lXzOVapXgmSbAjt/thuPhdagG0+ZLMJ9LG/Q4bZTTw1E7P5bmyll47AzeOxwVQyfh1GckgkKCvSygGenIn64HJ5BqgaqYqiJK3wxup1AVAKgGOtjJ/IYVabkau47TFMgx3tHH3/PF6TMhmZOw/Xp6WPXGqun09ykDyqpUDpci/774QPNKgq0PUqJi202vz9Jw3oXpgi8Yh1Wmd3KQDCovIHBkRPb8sTaYIUqfpipGvcTmEJ07NKTHXpiLWqMFXH/AH6YF2bagPr/ANYZa1UlB3P64PIpq4rGaacZaKdJWpeaRcWEEmBF7AYhyNM7KlUhpPClpYRHl6AX6ffHVPJ1UpSoM3i0xPNv3xiWjm6gUb6bMYuUi9+zEQbA/XEpBrQlJMV1dBYBXIbyzsQRJJsJvEC5PtjWZ0ypUUeDUYlL/wBJDLPlIUzB4kfnh1UpZgp43hlUiAA4JBPdYj3uemF+m16oLGpRksZLByPxSIgdj/3OKAcii2qDzB6gWn0awRnrGXUw4PDIwMEGJkH6YL0SkS7Mbsx5ODs075gFQjIBa4ifW3TA2Sc0GhxE2H++F8y53qYdCQ6pmQH2jmcbYnwyZtgbOurV454/5w4aiPC/X2xQ60smB3E9PLJH8wkCJ5gkzIHrxxg3UKPgIWYhEAW68s3YD6de2Ocq9NXHjbZqbQgYSSSTwPrzgnV9YCuKTUvFlZM8AAxex64lLOWCgalitQ7iLL1qlX+ZUpsAsqfD4AMeZr9ribYhyeZql4Yh1uAxG3/SHYAwPWOvrhrpVbwqRdqPgKeN7SxBvAQAdLCbwMKcy1J6ZWioSqgJAvFQD8Bm+65iTzwMdAFWPGtRJLVyj81EqIFrNtcyA9OI+kz+YnFQ1fNU8vWNMVWq/wBR2gKsi0EfMe+JMrpVVaLF6YVgxgTxDSWYnpzBvgOotSrSv4djcMJJBHI9R6YPHjUMd2IPNuII7mae6hjMxY9b/wDODKKXO3bB5BEyP8gYR5fJ10Yc7WsC3UD054wzD7RP7PsP3xg3x70Y3C4yD3iXjSf4cq/kElQtQAEIw5iDYnCzWNPU0n/h18wA2hul4JvzbAmi5daq7aga/DAn9jDln89pC9v19YxycjlH0eo70xuVNctV3/zYZGAWA1/pjpMqFhNgiYnkxhjrNGq7kU1XaqyDBJBEWPaf8YA02WqqGkAC54mfTFwfktn9ogIQaWS5nRqKgET7E42mUoEDxFBb0xBqOsK61KVNS0Gxg2g3v9MB5fKMyz4pHpjVRyNmpoYfS4zyrjaS5N+3TEunwVJ8SxJ2g889cb2blU+EWVR5n4mOYHJxHUrKx8lIKvTvhZWxCDbuG5TS9zMzNKgQeh4tGOtSqKqQb7eD1M2vjitq0IhBIBO2PbrjkO1SoOKn+0ziam5WeoZiDMVQrjaYDH7YsmjZfyQryvPl59PpiPPaUrMxQoCoG4TYWNh3ONZamyEFQwgehiee1sPyPzQATQCTCsgzivudBsBifxLIMN7dMOTXlWMFtosR3iQfbC5dSaLKzTbbHPpPbGZ7NMtP+YAikwTu4MeUT7+nTEYUtkBqbxruS5fVizBGqDnnkTYgDufbE2qiVVmmC20r0ILKLngALLR7DrivNSUQ25ZF56yP3+WD9SNWi6qgM7FLXABYyxJBNyCfyHbFBwjnc329CWetpabX2HZvjcwuYUAbVJsogYXbAghajkA/07j7D/JOKqNdr7ilRmVF+biYBEjcDAMW5tgCr8X1DSBpLsioxiJt+ARxt2yD649j8LIb5G4hsipox/qWZRHXZSHmMlwReG9/m4kDv1w2ybK/iKLMvA9OR/jFIOo3nbu8TaxgALzJaIJLAm4B/XFypuFLMoG8x5u1u3bD2xjHVxOQl+oszWavxEcg/nhxouSZ6gd7hRb6jAVLKb6pY3k9MWFKgRQo6YXmyA6EFFI7h9TNdBxgZKe9gO+IUqA9cF6d/wDYs8YnQW1GE3tGpdsnp6LSCgAiMUrWdPKVGgWnF/pGw9sVv4po3Bx1/Kxg4/0nL8bKRkMrFKqRiLU8sKyDuOMbrsFxzTr26Y4y6M6x3uUusKiVjNpPbgdMPqrO2XhJJIuew6kesfrjvVMsrXjANLO7RHECPoMVHLawPTJNxT8YOpqqDuJVRsC2BjmDa49OLd8ay3xK4Sdu54UbmIFiFIBEf3D88cZvMIzgt7bT1sf39MVuvnXG51MqzXuDczY9QIU9OmLsWNciAEdQHLYjcsrahWrD+ZU5uyryO3HeI5x18P5hXqOsiykNMAi48wnkTYjpbFTy2ospIPyHkDtN47Hm/riy6ftOap1FZUcEyhJ2upUW3AWYAzcEGBe1jfCFUjqYM5OxLLlCgqKoKlYKmYIi0D3gYA1LTUpZlFcCKxe4mAQV22+sEWENPIwPrdOnSpNTpkAbw3eNzggQLkA29sSUc+K60/GAZ1Vh5T2I4HBsAfb64hVGT3DY3KiQ/wBpDQyyKTJ84sAo3D1Ib27Acmwx0uXRdxCMxm6qJMz07cdeIxMhCBDTHzzYxa8RNr9YjDGjvQb6R3NAGwdoMeWQWgmTH/GFsxvcrJVV9sHo5GpTpsaM72ghaseU9iAbTP5jCbMvmmqKzQvlIMEQCGIPte3XDKtoFZC7rVl6gPnVgpBJBkqTcdLT/vhDk1ZSUrjcfE3XM9Pfv+uKkVGsijISzAyz0vGpJOxiRE+YEn1ET5e/tI5snzeaXxjsYibnfJvHAiT/AN4fZjXqKZVfDK0t5CqQvlDTcED5eCZ4gfTFRzOUKlj5WYNZ1IKsDBtMGwPYXwOPFskiowZIWudKqoondYlwBtIJ6GR+4PfEFH4br1ZcIgDEkBnII+gH1+uH2TyoKKab7ZgyCOR0P764ZJnnW0A8GT7DE7+T6f8AIN/eY2ItFfhkpudgpiwVpjAeWzKBTvBJB8pH5SOpn9cRheQGvEkkDjkTB4jC166B9wO/aQbWEj0w1cZa566mtVNYEAJ6xPE+nTDTQdQakCGQA9p5kRz74Jym2uTBseot9ziZsvTRSRUUMJg/hJ/pJmJ7Y8W5Lw47hgUeRMjcrTqB6dxO4qeAeknqATIxNlgz+ZySOir/ANwB74407LVMxukbAIgm+6ZJ4sIEfl3x3rCimaYFXzTEbCRtjmFFhMCTgOPI8TGeoEFiMhn4ttVT7yYwu1SlTrSHloA8oaLSYJE+/OI85lyjvtYkmCJEwCB6RzN/8YLyGlVKmWcpAqEFCzc2+Xjixs3IwIVMZ5CaxBG4j0fQw+eoMGDU0YkgdAokAkEiNwAji/bF1174Y/isxTeQoVPM8Sbk7VHc3YmbCRzOK9o+Q/htjVJG7cpDfhMm1uZ2zPacW6vngKUhoBA83YGBOB8jO3MEfpJFx8TY+ZQ85lDvfL5am600MM+4h32z5mNpSeFWO8EkQm/hjRlXU7GHzlSoJNxtPW09e+PQ9J09YEbtpkBmNz7Dpz1jjFO+OtazNHMPQepuoOistIqpgERztlWDIYYGbi9zjoYHOQ8YrPWKjEed1JPDCIRIJYEDgsb3+wj0GHPw/nHqUokyYE+2Ksmo058yAz6R9uv15xd/h5E8NdgsY++N8oBMdVBwOcjXcseSo7EBA4xrMZgwefpghLiIthXnDUpg+RmmdsDkxxjjhSxlZI7Mjr6x4Hmbvx/k9MWajng1IOtrTzjxbO67VqeJ4zVAeFVQAov5gwI9uL84uPwnrvi5dUnzCx/4x0M3iHFjDSHH5IzOVnu+l5nxKSt3GEHxTqSiptP4RJ+vGGvw2m2goP7tij/+Scz4NTxCJDLH26fninNybCPxJMIUZj+ZUsz8TCrmGpiYHUcD0Prhxl2tjyKvndzkkNuLSIaLdjHWTM+kYt3whq1cod8uswrnr/nCc/h8EDAynD5fNihEuWZSQL+uFOZpQZw6pZM+HJ5P++F+Yyvcx6Yg6lytK1qqHeAsy5sewi9/pwMD6Pn0UW2g9S/UwQJ7/Nx64b6nW8IAkj/b7fvnFap0vGrfOSs+X0E3B/THQwnkm4LnetwI01V2G2b3ABgX+4/3wU+XLPu2kjcBAMEWEHiP8c9cWnTtLIBuGkGQB+knA6UWrVmWmhFMAAMBt3AC/YESOR29cO/iAbr4gejxAuSvpVMUpapFYqQGZwDuPQG26CLYTZOs2XQzTLyTc2ERBj+4TyO5GGFfQ3Wom8gMGBAaIjvY2PS83j3EGb09iasKWqKA9wbpO1yo7oxWR1Bn1xiGxuNJC96k1bNbEKLBETumNpJFz1Mi1sC53NVFAHE9nBn127pAn8UdMLdPVWYA3LGx7nn9+4x1Xza7iouByY5YcC/r+mN9IBup5snt7jjIV22iSWm0WJFxe/McQSOebYYVcrSqCojKLCCyk97EKx5nkc+pwoyeQrNTDKYRVM1G456dyTbnBeVrmonkWW3LKkXixHH9wPUAyRhZFHRg8gw3A8p8KVFrbabyhjc5BW3IIF7kXBE3kSIjDzWtEpLT2tEyNtTbe0kiRxabxGGWSobCqCQxckTcKCCVBvF+w4Jx1qNSrRB3rG51QMp6v8tzwCRBPTrifJnZsoUTEARTEGi1lFNYsG73g3/f3wwzGpUgYZlFh1wrz9OVDKSPEJMMbhxG5TPUEmeogjFfz2VZ3lWA6EE9e49CIONHiLlck6jnzcMYaWF8qi3IHn5kmLemDM7ouVNIkDYQLsCYFgZI/EIM+uNaxqEhfDpgurdeBbgzAAvhRqVWqHSpSEBQoccqYYbVJ4bmPrjU5ZKN1FkUNxrXahRpA0n3LYEd+5Pb2wImn+KdqCUAkncQoAJIk3BMk2uZnAmY1k2JpqAbqpm3tb6jEVP4jqGCop2IATr16cH6cYIYn7Hc96ijRj06mMtSAp099MRLSQN26XF7lh09cT1NIq5+lSqltsOVdRAPhswkg/1ACYPQ+kYR5rW5ADJuqEgrTMFBaNw9o+5N8P8AQc8wsq1CT5nDuIM9V4A44H1wOQNiTmO5gb1PaOpYs/kpZBTpqRwQ3AUCxn04646eolJiqCLgNCmPvECJxr+OYNG0gkG5uJ5Fxa3qcVPOLWylYVPEqOHMtC8kngkgreTHHvjnInq6J3GbWXRkBYMY6yPpY/vvgTVCSgVFJLEWEWHe5gcczhKvxehr+BtKmQpLEC5Fo79umDc/nmRWenSFVwIjcF46X5iZiZwC+NlVwGH6T3qKATBtb1lsrk9zkLU3QseaSbz6gC5+mPLviHWmzFUVHMsEVZjmB2k8kn74YahmsxmSteuCwg7R+EKDBAWZUbuThTWob6kASYHHpa+PpPGxDEN9zkeTkfIPtA6hk98es/CWnxl0mZgY83ohUqimOJAZovbkD0t749TyGahVCiwA+uJ/8RY8QsPwE2zSx08uoTHGfpb0/THNGuGGCaKWjpjkjcuOpSc7olGs58RBv6nj9MNfhb4OXxTsFlsT9e+GuZ0QvUHhxJ6z959sWzTMgtCiAOlyepPfF3jq+Q0x0JNnyLjFr3GGVXaNszGFnxRoK5ujtPIuPfHR1mmQYkHBeQziusg8Y6/AFanJDkNc8Zz3w1QpN50EzeR1w107J7gu1fKOBGPSMz8P0alUOy3Fz6+464lzmRpAXAX2tjnv42RtXqdBfJQdDcpmYYhY/LCrNVQSLT9MPtay6ICVacVirmPNYji+IMiFTRl2JgwsRD8avtpBgFN+s2n0xT9N1J1MAgDqe3sOp7Yuev6XUzG1QvrJJWRPQkbSZ6HFRzPw9UpZlKVQEBjIPp19JA5x1PF4enxMi8jmMgKxhnPiV320qSsCCPcxx+d+emLLktUqoiuQDaCB3mIt1kR9MIK2bRAKdDyMfnaJMESZi5PAji31HVXVBT3ODLG7KPlBnj/V3xmTGHACipVhyFWPNpYny1R2WoBRi4PkIYH8QLAz1kc84b6Y0bUVSSo5LyVB6SRuI+kW9MVj4fzrOSXEi0QeCOAewPTFm05lpI+38bTfpa4/XHL8pmUcT+JcEQ+5dzWXyNMvsFFQ1Fiyk+UAODucRyJgEXNxxbHWa+HEesHNFX8vzkczc26kdzxOEGq0H8dqq1Ahm20eaCoDT0MgRHoMdZbV661ZNSUC2vEn+6IH2wRVmAKNuvvFcDWxqNviDKmrS8EME4Jm0gHgXsO5xDpOnDL1GIfdvAEmOk8R0vhb/wDLlriBupMByaYqrePxQH4wLRpVqjLurWFvKYHX5QsQtusXm2HL4+RcfAmoKsrGwJaxqdJSRuMg39DPBk+vGO9ZenmaIVqhCyGO3mVkgEni9+nHOPOtVyd5ao5JTymB5iosDF545w2+HtPaopFVwyiIEzMgwC1xEdsKbwlWsobqe5Eniyx3mqX8XlyqMA4YXNhMmSYmNw/X0wi/+B1yTuM3ttCsI9yR9ow1rZYUQGpP4Z9TaR0gKB++mCkzgqKpqPtaIIlh78G9+uGDJkx/ybH7wGQEblKzGaqEm+5pHmJ79x1HWcG6TRcL523LUhgo5lW5g2569cdHKpRdVJLVrWvtAib8T1A++C9TzzFRKcqQoW8CNzWI9ye2K2bpVE1VN2TEmd1Ar5S0wI4BMdjjjIaaaqF1VpQ8xZwZkCfxLzbnDDRNINbMIKiRTPO4xutYWv0m3QYumu1Vy1ACmoJLIqqOvmWQO0KGP09MY+YJSKLJiXWzZ6EoNCj4zlRBqoLCfnAmVi0MLkd59MWLQtRpLUVHVvFAuArMF4jcp4aPt3wZnNBpVmDg7GkEOvIIv7E/TDWlnaSIWUk7YViFlifX1v8AniXyPIV04gE/2j8SMp0Yx3kwcAZquxcgA7Rz5SQep+1sTZXN7xIBAmL3P5SPtgGvrlFhmAGvRBBg38qzIv38vuDji4sb8jr/AIljMB3FGoacjOahDKfLdLOSo554FunTEVdgxDHdIAEkmYHfgExaSD07Ya1MjUICmpBM2iZj+7ra+FeayrUm8xBtIie/rjs4Xv2kwVRPpOUzC23QYtLevPSPT6YS5rRnVlamw2gg+sAyB7Dtgqvmh8p7TPqeQfyOMy+o/MrAEAcAj0HHQzH3xUOabWLzJieg0qmdyZo5kowmGseJE2P++PUPh7LM6Axb0xTNWHi+GSpNQGJAEmb8TwDJAPrj0H/x5VVlKTuZYm9ge0Axg/IHqqJy8YOAtGdBCtjxjjV61TwiaPzjgHgx0M4tA0xSfTEVfQgR5TcdDxiRMDKdzXzq0F+FK4rUhW/qAtIMH8QkWkERhR/5U+LzlMuiUx56hIHYAC5P5YZ6Gn8Mz0WkBiXSTMz849IMH/8Av0xVf/LeknMZZWS7U2kjqV2kEDuZgx2Bx08SquhOflLHc89HxlnVIO4A/vpizfBn/kKpTr0hVO9ajqhjkFjAPqJN8eYOL8z+/XFh+B9JNTN03jyI4Yk9YuAO5kDFdASYEkz6cSuDfFN1/NNmM3sB/lUF3MAfmqGYUjsqwfUuO2Gb6ytNJuegUcseijuSbYV5TLBd0xudi7sOrHm9pAgAHsowluo5e4izIqcCSf30OBa2kVOT5euLY7QDtXcwBgdzFh9T1wk1zWB4Q2HYWIEsARMwQexF/scQHxwTZMvXOw0Im0D4mrM7pU8M0QYFRyKZ7QABD39PrgrU6VHMoVpvTqMv9BDFCZA44kz+eOMn8MUEcOC7EEkbj1IuYAjrz/jCDL0kyuYZV8TZUIBY2iCTYjkSYk8/U4nK42YlDREuRX1f5ml+HfDJesyqrRuEkdvxSAI7DBua0zLGnNN6bsD5HLeUekdSTYXNyO2O6uWWsw3VSsH/AOtgXB//AFuB9xEfng+h8OUySQAbCQJtY39OvXHnz1RJMYMQ2KlGymazHjMSm0r+CyAKO5taOvXDv+LzDKSf5YF+VPP6fX7YNznw1VAJoAKQoClmtbqSZv2ERxhWjtTmnmRAJmRDLMzYi/rfFDMmUcgBFYg2I8STOtrAFje1yWge5J6euEupapUZSUdYETtm3a5FxOHWoZZaoINYCkDFiIJEQD9L3wFmdJLUAqbfKQRE+ZRNyYvPP1wWFUG27m+S+TJpOqg2iuQxqsSYAUKe5AAMTHf74tGWykbncqJETuvPpa3p64rmn0o8pO6HDED+qDI72kfbFl1gKgC0qj+I87CsQkDg9SCJ9rnGZ2JyACb4/sxbG5W8/X8Ss9NG8qmCSARxBI6zY4Dp6g6SKUiRyDcENMwefYdzjrJ5Vqbu9VlJ5N5Jm8zEfn1wpzBJiJN7ff8A5xWqLdSHJlfjZllo6nUzNNuSaZFRqYALMvBI9iBMRZjY4s2h6VUr0FqtUFIvJ2hQREmD9RiqfCdOstanmKSGqFlaioQTtIg2kGeo/wBIvfHo+Wy1Pb5D5TJHNpJkRyIMiDxxiXyW9P2qJvjg5ByJlLoItZhWP4ZDbe8X83DLBBB555tjSJKVawmGViin7SY6tb7nFgoZakCUo7hFySGN+0X/AEwJqFfwlNNV3MTEceoFjOJPW5NQH/k6AWl3/wBMF+E0qNXNeuvhqiwoiJLWnvYA/fE+qNWzdR18KolKNq8BubkzIANuOkeuAnzCU/KSSzdFBJJ/tTnib4kf4sXL/jkSIQhuIv0lPYz7YoZGLclG/iQ8x/qMdabkqtOmqvBiwgz5YAUEe3bHdfKqJPPB9T6fkPtjeh64M0u9abKoMbmPJ67QLkDuYH1mB9WrgVBBsUZibmNpUGOvWfpiDg7ZCDozoY2Wgb1Bf/YVFo7Y2OS08SAT5QIMTEXwly+ShWYiNwcN6gghjPMdRPbBQrjaztwDef36gQMHZTKfxMBBuXk9F92OKwBiBPUo9jAWfid6doy5jLUkWu7BG3LIhlIBgGYO0G1vvg/UNG3OoZoUAyxu3sCefc98OdG+HfDEs8nsBZfaffn0wxzmVIQ+HtDAWLDdPNsc7J5B52DqKXinU88zPw6a1cqjIqtFoNlHAJ5Ynknqe2BtR0XL5dwviNUqwBIhQLW3czwLfcjFiSrVVpZgZ7Qv5D0xmf1GjVUpVpO5FvlAKz/fPX0nFGPyMhauxAZAZSs+qwN4MDqDEHrIw0+CNbp5atBc+E3EiDPc9x/jEWoadtiPEUN+GqASTbqpv07H04xW6+WqUaq1AZhueSINwe3X7Y6mKmFXIvKsC6n0XkNSR1BU278fkRhilXHk3w/8ZwwFQEbpvyQV8p3dpgGfX2x6Dpmr0qizTdWHoQffjBznOhWTa3pwq0yCSp5Vl5VhwVm0ievPHXHmuo6lmgatCts8RAGUrYVEJI3AEnaRaR6ngY9UZpGPNP8AyZodVKyZ2iC2xdjqO0kz6gyVMDtjQL1NRgDZnnmeaqzCaSggzMTOLH8KLVZ2L7adNFLu/QBRMx++MSJ8S5BpYh0JJ8u3eAJECVPvz9sA53Whmh/DZSk01CJYtcLw4hfwE3loNgMMonUaxxLZU7lr+HqzVEGYZt3iTsFoppMR/rMXPTjvh1/H7RBMe+FeSyPhItNflpqFB7wLn3Jk/XEGazxQeYTHb/GFXuKqxFvxjrrQtNYgyS15sbBSCLRzPfFfrajVdYaoT5gR79Lx3HbAeuauHrMR2Cj06k+5J/LCutmt0LeBzHWMHwJMpXKipVbnqmnZ1Wph1HTbHWQxBk95Bwuq5RqjbQQQLMfW1hf92xBo+SqZeiQ7gAy0f02vJ46SfU4gzfxStFEZPPvLQ0wvlgHuSLjHD9Njkb0tzpplVVBc1Cf/AHNOk706jbDTHmOyeQIuJ7gcH2tgvQPiDx2YFlVQCQFJIMfMSxufLBv6iJGKlnwM1UZim1mEvckGAIKjuVj88C6ZFOnWUsUZlgj8W07TBtwYE8c4v/hkKfeSnO4ffUvFX4uR3ij50AvMji0j93xU9aTLl2qq5Qsb04ggxyLcGL+uBshkKhVjTYR0IYcieY9ccLmt808yQsX3lSePQc/l64PF4y4m9s8+fmo1Hfw3lnUM6k34Fijp2I4JB73GHma0pWDLcIeo6Dp9ccfDzZWjQbwnFTqzFrj3X8PGC3zzAXUQRIt0i2Ic+VuepVhFLA61JcvTLztEcm5PuYnCnJ64rUXDEMO5SR3utrcHEmuVwyA1VsTCk9fSTYH1wF8P1VYmmSQOqsJ+l+wAxTiTmnJhueyvThQZGdK3q28hU5AUEj3AN1BnpbBzUqKUQSKbCxTaD5biAZJMyLn1Iw1r0kiG3Qeek+kngYgo6IlSkyIQjSdrfoD6R+eDfJVWYAxr3UqWn1XSuvgbpRiBEXkkmZ5lQPooxbl+OEgbm3NA3FQQJ6xN4xN8M/CgojdVlqjSP9IiDb+rm/aMJqfwOsuJqHa7CwA4NuTe3XGtkw5jR+JKEdF9sZ5rTWQAkrvMk7FIJ4k2t9bYAfIPu3KYJBFyTFjBBPr6YaUdTqKuyzdWbkkwB3tYDgDBuSyrFCxEiCRa/BxHkyNja50Tj1Riz4YoeDNStUZnYkIpngG7RPWPpifVMpRqBazgNBIAtFu/tz9sJc0DVzDgnYu1bj+kACPzOJc/XSmBLfKx8vJmB19ovg2DMwa9xQRQpFSPWPidsuPBoKE3D5+Nsm5C9DN55vOIM7rynMUXHy0UUR/VKDfB4MGFieZwfpfxG6opqU/EggTy0EwLkGbd+cW7JatQrL/LZWibEQR3G0/4wxsoxDaX97k3pMx7/FRTq3w2pCMhZVQ7yiRDD0mw/SDxjVTWHotSy9JFpqx2gzuPHSetuYOLC9kNogW7D09sVbM6hR8RXIBdCdpBmBI3R6x9fa+IkdsntIsCWBQN/Jl10eptooObXv1kyfqb/XCKrqNYu3h1PKGMSJi9xfj2OFOmfF7JXrBo2FN6IbEFQLHuCOs9OMAaVnXeqadOCResZkXkEAdbmJwI8R1smYrrZ+vU6r60rVmbyKkwWDH5pgmD8t/oecM81nBTek02c7DxE/hP2P6YGynwsoqq6EqolaiMJ3IQRtniBcwZkgdhiPOfDaNTZGrAUSR4e78DTAgk2BuNt5EERin/ACCwo/rFg5VvUtdZAKcVKalOIA9f6T/tij/EWVUMWW03DEQD0IY3hh0J5HtghNJq0qOynnGMd3aAOwVd1vbC2hSqEylfxBwx3uJN7KXUKetrzYnD8KgGwdTMjsQARuLaeZZQD5W3WgETHUN7gYbaLrLUXLg7T2PDDsT39cSpoFZlNRVZn5Hyz7np26YNzvwfvRalMFCxXfSIjbJAcr2gmY4ji2GNnx33W54YqFNuWLIf+SKJEGd/ltwJJuBe8C5MRHXDX/5LvUyFMi2PJK6rQzFSkbslQqCekMYMWEkXm+HumVHInaYJhmIgH68TgPJ5UGQ1EY8CfAjWpoGTrGalJN5Jkrab9l5tF/XBNCnQy8pSCUh3ESZkC/VvvzhdmMm3mImnwQ8gAHiQIMzYR+nOIsro5ZPEJk/MxPeL7elvoMaua07gHxgGuDZv4uWizbldmJJWD+EzySeT/aLRzfCvUNaqMks6DdaACR/+pkkYn1MUFZX2q9gL3AEWt3/zgvT1pV6bAqRBDFWWIi9unv3nDfWCqGIMz+HJYiIq+lK1FSvmY3DRtJkzeTxB69sbpaR4J8Rtpm4UdPXd0626/TFozFAEBlXdFwBFrRySIEdMLK9Jtomn5iTzb6bpjjAY/IZ5SfESr+RC89n92UYAHdsi/JtyIHfpiu6RoNSslIMGCqzvdSJU7eCbGSvSecXjQ9GfZuq7TuP4SDt/O/c84bUNIp0t7KsEiT9BY/nfEJ81PH5IvdxreMmRlcn8SmZvSQCHNNyFZYK3mLwRyB0+vrgXX9IrVG/iFXadqqUjm5ER1sR/xj0GsUp3YxM2whfWApqbQVMEoObxbA4fNyMQQsdl8dHBlVyOnIpglVcXIUmRxzGOc/pD1Cu0HzWBjn0n3/XDl6r1FQuSxHlM8m4uT7RjKGdqBlaN0EHZ0jsOnyzc4t9U3yEEeKAhUyXSfg2arB7UqZAUdWaBL9jzEntHTD3N06Y20RVKMFEmVLRwoIPT/GJ01mmTtWWY9AOPfphfS0WmtZ60s1V48zQY9oAi0D7Y575i7cspr6CLGM49KIr15AqlG80yFmbE8ntMTbCCfDKskyIBJxYs9p9dnG5ZQm+0iI9zFz7YVZmmG3Rtt/SZH0PX3xdielAjhjQ7+YNQ1mDudTUJ53Gbeg4GH2kapS52FJsTEDm3pirVGAMRz1x1SzUMLmCel79LYdkx81gEhTPR6Op0ywAaTHAHPriSnm0jqCSSYXrJxWdHol2LeZWB8sxe1+t+eMG1FrJCqQYHMT/1jmtgINCaGUxBpWr03q0k8Ng5sBukExO4z0t/xbFrTOtcKwsbrM/ucUDSKCCoxeqyVDIAVCzKp+YhuBK+Wek+uLhQqUkQJSVoHAVesfibofU/nijzcQFcb/tJfGzO184trZhUrFSBaL9+qj05/XGaPTRwRVPm3MT0+bqs/wDYxLqOlKA1RlBceY+wt+WAqjswqolLYyqrKR+IAgnaI7Y3GeS+3+sexAO47paVSUn+YSCfmJFuojbyfthrS1DK0ULLExJIQlj26c4pukO782gT5ut+nfD3eghZEwTfsOsdBfCcqG6O41QrLc3nfiVHQsJVLwW5IHJjpewGEGoHbXFSkg2tEkTczHAMG0TgOtrFF6zbvMoPlgwhvYnvb6Yafwq1TNJSFW5dIIv0BFvp6YrTCMRuquSFlfQN1AtSyyvVBZeFgWt5f1MnpiHKVDk64qKP5bwCAOh7dOb/AHw8zGWSoiq4DBbyJF/UAxeMIaOn1UaEHiD+736L09L4cpDCj9OpmTGw3Xz3L54tOqphirRPUG/RhyR3MWxWamlLVrwCwYjzAz0taeY4w5qbYu0noIv9enXrgJMs5rrVEllEMTwxsB9xyQBcTjmI3G91LLJAneZ0mhQXeyyV7CTPT0A98VyrnGq1hMwJJP8ASouY9fXqcWDUtJrvvPiGGMBZ+UTIUnkgE9ekYRHUKuXBHh0zUUjczCSQflIkwe89JFsWeNRHdmIzMRLf8G0Mz4c5gwDGxSJeD37DiOuH1LM7kDLMG4kfYxij6T8UPmWNPc6uATY+U8QJEEEkjp9cWvLHwaaIoLkWBHe98cnzMLB+RFG9RmBlK6NxdT+HMvSNSqB4tTcSxYzcm8ACBc8c4X6g7sCxljwAOFEdBxOLG+XvJS5Bge/zEqOZJ64T5bNKrmVNMEgAuJ3GLzN1NuI4GGY3ZzZNwuKqPbA8rkKoplqjMT0XpPAEDk9z0wqz2XrK603qOTEFEhPKRBDsDBSOsYd69rdZIUIoQEHeDuDR0mAFxHnsxTzNJFp1FEiWtJB6blFwBfrc4uxuyG60f2icmMOu4XpfwzRpztAJ7v5oHoenfBdXRaYXclUKeeQVPe09YsfTFcdqqVC9LM7wY3eQ7SVUCwb5uPwm3XFezWXR6kLCmfNTFxPXae3p09ZwQwF2stAL+mBQj74h1TbQmmTJfbI6WLG/URwR39MKMhqi0wfFY7X7jcD3BGFWSzRnwz5k3Bip/tkeU+xPvbFyr/DVCtSEWBEhlPB9eQfqMU8EwgKf6xOPK+QF17+BFOjfEP8ADsfCXejG67iAOPwmx9/8Ye5/4uqskKioOJmee0wMIXyiURtA3bTExc+uN0s/T79QIInrxhGTEmRuXG5WgKj3HcM0HVTVzbCsxZnlQTwCOAB0FjiPUtXC5moiAMEEQbElZ3R+74VVqipX8RWClW3KIJuDN+guLjA+llnY1HkkkktaxNyfuY+uHjx05ep9qqRnyHB4DuPclriVBABBMW9fQ4NaoQbA/S+K87naCRthQy7TAubEnpxx6HDDRqOZzPBhViTFzJgG/bk4BsQHuEsx+Uapu48+Hc8xd1emQp4ft6N6ddw464Z5s1FRitRSBN4FoPBIMTYj3x1pfw94Ql3LuQebC0xA4GK58RU3y9JmFQ7hAmYm/BHBxI2EZH9sBsmixiWtmKr1j47swECJsJvJAtAH+2LRlNHoWZWMxB80gjtEWxSaWs1WJLL4kx0sD7ARiz6Rny480i8BelutumKfIR1Ar9orx3VtCKPiLJNSBKhiu6N0cDnn1NvphFk842+NwXd+JpgfYEgewx6S9VTSqKQGBHBgg/TtivL8M03feNiUyblztA9FPf0v74dg8hStMInycOQvyUxfX+Ec0KfiWZTcbHDW6Edx7YN+GtW8KiVaJ3k+Y34HfFxpUaXhhaJQoP6SOe59cKKyKrH+WpkzN+uFnyLsETRgH1i85UbvIYJFz+nv7YH0rVVo5h1ncp/+0k38vBHqCeMZjMMChwQfpH5jxqvrLhmtK8Q7leNwgg3UiQfp/wAnEej6ewqVHqLtO1UA5EAsZDdQZAuARGMxmPnjnYKyx1XIGARdrhdlNyqQeRugFv6Qogc/bjCHWc1TqM6UnUvDAi/pctwIj5cZjMdnxEDe89yTO5WlErgy4VA4QMoICyTz/cAfxdsOctrjKCzkN2RQFRLRwBFxa0wBjWMxcx5d/WTAemaX6RhQ1QbAxAWQSxBsOwm1yMTnUlLohht/sfLFj7TjMZhDAUT9JeuVtCEHMKnkUgED6AE2v/nElLVDTVVZgWuQzfimeT6T07YzGY5/phqv53LQdSs6h/EpUNVqh8xuyG3tbi1sc6rWYqACW8q7p6kibTcj1xrGYvxNYBk7oFJqMfhHZRptVqlQCbSY4tPc8mPr6YsOhfEa5tqipbYRBPJBkTHvjMZifyMKtjfKex1J1yFXVB0Y+qFhTZwCzASQLEwLx046Yrmq60CJior/AIWBWTz0mCPcWxmMxzfCQMSTLMo9hMrNbWK+7+YXggwsjr3iBHOD9E0UOvikRNgP7eSfrjMZjqZzwx2uonxxybc61nLPKsTtXhV6mxmYEC3S8R6nAeVprTgr5W/qFzIMiP1vjMZj2MkqIeT+aHJplOvTFamAry3iKBAYgyWA6A8wO8CMd6IlSijyQyi5A4UtyAefWOPrjeMwtshtl+8UqgUYLmcxTRJ2ksxMe55P52GKxqtVVq0/CV0YGSWM7jIgi5FjP3xmMxf44kXmuajrS9Pp1QysCWBJkGDB6jv7YP07RhRBU+ZSTB9CLg9jjMZgWJlGJARZkWoacigLe9PYPdesdbD88a0Ba1LMrsqp5gRtgkHqdy9PecZjMAWJU/oZuRQpBEvdPOna3ijZtNiWG0+qnmPcD62xX9Q02jW2vUJZY3ATCmbg25xmMxMuvcJp37TE+o5ykV2Uhtp8eW3vgN8/MrSWOkx04t9sZjMUEaNwA1dQyhXJRUvvICkjkCQN0cHFXq5jMqxUk2aJiwP+qLDGYzB4CBeorygTW5YtIyTnL/zfK4YkEx+eIy9STG4+vT6SeMZjMK5WxMco4qKn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114800" y="1524000"/>
            <a:ext cx="4343400" cy="4648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4267200" y="1981200"/>
            <a:ext cx="44196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For readers who </a:t>
            </a:r>
            <a:r>
              <a:rPr lang="en-US" sz="2400" b="1" dirty="0" smtClean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like:</a:t>
            </a:r>
          </a:p>
          <a:p>
            <a:pPr>
              <a:spcBef>
                <a:spcPct val="50000"/>
              </a:spcBef>
              <a:buFont typeface="Arial" pitchFamily="34" charset="0"/>
              <a:buChar char="•"/>
              <a:defRPr/>
            </a:pP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Courier" pitchFamily="49" charset="0"/>
                <a:cs typeface="Estrangelo Edessa" pitchFamily="66" charset="0"/>
              </a:rPr>
              <a:t>	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Courier" pitchFamily="49" charset="0"/>
              <a:cs typeface="Estrangelo Edessa" pitchFamily="66" charset="0"/>
            </a:endParaRPr>
          </a:p>
          <a:p>
            <a:endParaRPr lang="en-US" sz="2400" b="1" dirty="0">
              <a:solidFill>
                <a:schemeClr val="accent6">
                  <a:lumMod val="50000"/>
                </a:schemeClr>
              </a:solidFill>
              <a:latin typeface="Courier" pitchFamily="49" charset="0"/>
            </a:endParaRPr>
          </a:p>
        </p:txBody>
      </p:sp>
      <p:pic>
        <p:nvPicPr>
          <p:cNvPr id="21506" name="Picture 2" descr="1780139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762124"/>
            <a:ext cx="3028950" cy="4410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1125</TotalTime>
  <Words>1359</Words>
  <Application>Microsoft Office PowerPoint</Application>
  <PresentationFormat>On-screen Show (4:3)</PresentationFormat>
  <Paragraphs>861</Paragraphs>
  <Slides>114</Slides>
  <Notes>100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114</vt:i4>
      </vt:variant>
    </vt:vector>
  </HeadingPairs>
  <TitlesOfParts>
    <vt:vector size="1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WCS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Q</dc:creator>
  <cp:lastModifiedBy>Q</cp:lastModifiedBy>
  <cp:revision>115</cp:revision>
  <dcterms:created xsi:type="dcterms:W3CDTF">2014-01-27T12:36:40Z</dcterms:created>
  <dcterms:modified xsi:type="dcterms:W3CDTF">2014-08-20T10:58:41Z</dcterms:modified>
</cp:coreProperties>
</file>